
<file path=[Content_Types].xml><?xml version="1.0" encoding="utf-8"?>
<Types xmlns="http://schemas.openxmlformats.org/package/2006/content-types">
  <Override PartName="/_rels/.rels" ContentType="application/vnd.openxmlformats-package.relationships+xml"/>
  <Override PartName="/ppt/notesSlides/_rels/notesSlide13.xml.rels" ContentType="application/vnd.openxmlformats-package.relationships+xml"/>
  <Override PartName="/ppt/notesSlides/_rels/notesSlide12.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9.xml.rels" ContentType="application/vnd.openxmlformats-package.relationships+xml"/>
  <Override PartName="/ppt/notesSlides/_rels/notesSlide8.xml.rels" ContentType="application/vnd.openxmlformats-package.relationships+xml"/>
  <Override PartName="/ppt/notesSlides/_rels/notesSlide6.xml.rels" ContentType="application/vnd.openxmlformats-package.relationships+xml"/>
  <Override PartName="/ppt/notesSlides/_rels/notesSlide5.xml.rels" ContentType="application/vnd.openxmlformats-package.relationships+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13.xml" ContentType="application/vnd.openxmlformats-officedocument.presentationml.notesSlide+xml"/>
  <Override PartName="/ppt/notesSlides/notesSlide6.xml" ContentType="application/vnd.openxmlformats-officedocument.presentationml.notesSlide+xml"/>
  <Override PartName="/ppt/notesSlides/notesSlide12.xml" ContentType="application/vnd.openxmlformats-officedocument.presentationml.notesSlide+xml"/>
  <Override PartName="/ppt/notesSlides/notesSlide5.xml" ContentType="application/vnd.openxmlformats-officedocument.presentationml.notesSlide+xml"/>
  <Override PartName="/ppt/slides/_rels/slide21.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10.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3.xml.rels" ContentType="application/vnd.openxmlformats-package.relationships+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21.xml" ContentType="application/vnd.openxmlformats-officedocument.presentationml.slide+xml"/>
  <Override PartName="/ppt/slides/slide7.xml" ContentType="application/vnd.openxmlformats-officedocument.presentationml.slide+xml"/>
  <Override PartName="/ppt/slides/slide20.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19.xml" ContentType="application/vnd.openxmlformats-officedocument.presentationml.slide+xml"/>
  <Override PartName="/ppt/slides/slide1.xml" ContentType="application/vnd.openxmlformats-officedocument.presentationml.slide+xml"/>
  <Override PartName="/ppt/slideLayouts/_rels/slideLayout120.xml.rels" ContentType="application/vnd.openxmlformats-package.relationships+xml"/>
  <Override PartName="/ppt/slideLayouts/_rels/slideLayout118.xml.rels" ContentType="application/vnd.openxmlformats-package.relationships+xml"/>
  <Override PartName="/ppt/slideLayouts/_rels/slideLayout117.xml.rels" ContentType="application/vnd.openxmlformats-package.relationships+xml"/>
  <Override PartName="/ppt/slideLayouts/_rels/slideLayout116.xml.rels" ContentType="application/vnd.openxmlformats-package.relationships+xml"/>
  <Override PartName="/ppt/slideLayouts/_rels/slideLayout115.xml.rels" ContentType="application/vnd.openxmlformats-package.relationships+xml"/>
  <Override PartName="/ppt/slideLayouts/_rels/slideLayout119.xml.rels" ContentType="application/vnd.openxmlformats-package.relationships+xml"/>
  <Override PartName="/ppt/slideLayouts/_rels/slideLayout114.xml.rels" ContentType="application/vnd.openxmlformats-package.relationships+xml"/>
  <Override PartName="/ppt/slideLayouts/_rels/slideLayout113.xml.rels" ContentType="application/vnd.openxmlformats-package.relationships+xml"/>
  <Override PartName="/ppt/slideLayouts/_rels/slideLayout112.xml.rels" ContentType="application/vnd.openxmlformats-package.relationships+xml"/>
  <Override PartName="/ppt/slideLayouts/_rels/slideLayout111.xml.rels" ContentType="application/vnd.openxmlformats-package.relationships+xml"/>
  <Override PartName="/ppt/slideLayouts/_rels/slideLayout110.xml.rels" ContentType="application/vnd.openxmlformats-package.relationships+xml"/>
  <Override PartName="/ppt/slideLayouts/_rels/slideLayout105.xml.rels" ContentType="application/vnd.openxmlformats-package.relationships+xml"/>
  <Override PartName="/ppt/slideLayouts/_rels/slideLayout109.xml.rels" ContentType="application/vnd.openxmlformats-package.relationships+xml"/>
  <Override PartName="/ppt/slideLayouts/_rels/slideLayout104.xml.rels" ContentType="application/vnd.openxmlformats-package.relationships+xml"/>
  <Override PartName="/ppt/slideLayouts/_rels/slideLayout108.xml.rels" ContentType="application/vnd.openxmlformats-package.relationships+xml"/>
  <Override PartName="/ppt/slideLayouts/_rels/slideLayout103.xml.rels" ContentType="application/vnd.openxmlformats-package.relationships+xml"/>
  <Override PartName="/ppt/slideLayouts/_rels/slideLayout107.xml.rels" ContentType="application/vnd.openxmlformats-package.relationships+xml"/>
  <Override PartName="/ppt/slideLayouts/_rels/slideLayout102.xml.rels" ContentType="application/vnd.openxmlformats-package.relationships+xml"/>
  <Override PartName="/ppt/slideLayouts/_rels/slideLayout106.xml.rels" ContentType="application/vnd.openxmlformats-package.relationships+xml"/>
  <Override PartName="/ppt/slideLayouts/_rels/slideLayout101.xml.rels" ContentType="application/vnd.openxmlformats-package.relationships+xml"/>
  <Override PartName="/ppt/slideLayouts/_rels/slideLayout100.xml.rels" ContentType="application/vnd.openxmlformats-package.relationships+xml"/>
  <Override PartName="/ppt/slideLayouts/_rels/slideLayout99.xml.rels" ContentType="application/vnd.openxmlformats-package.relationships+xml"/>
  <Override PartName="/ppt/slideLayouts/_rels/slideLayout98.xml.rels" ContentType="application/vnd.openxmlformats-package.relationships+xml"/>
  <Override PartName="/ppt/slideLayouts/_rels/slideLayout97.xml.rels" ContentType="application/vnd.openxmlformats-package.relationships+xml"/>
  <Override PartName="/ppt/slideLayouts/_rels/slideLayout96.xml.rels" ContentType="application/vnd.openxmlformats-package.relationships+xml"/>
  <Override PartName="/ppt/slideLayouts/_rels/slideLayout89.xml.rels" ContentType="application/vnd.openxmlformats-package.relationships+xml"/>
  <Override PartName="/ppt/slideLayouts/_rels/slideLayout88.xml.rels" ContentType="application/vnd.openxmlformats-package.relationships+xml"/>
  <Override PartName="/ppt/slideLayouts/_rels/slideLayout87.xml.rels" ContentType="application/vnd.openxmlformats-package.relationships+xml"/>
  <Override PartName="/ppt/slideLayouts/_rels/slideLayout86.xml.rels" ContentType="application/vnd.openxmlformats-package.relationships+xml"/>
  <Override PartName="/ppt/slideLayouts/_rels/slideLayout85.xml.rels" ContentType="application/vnd.openxmlformats-package.relationships+xml"/>
  <Override PartName="/ppt/slideLayouts/_rels/slideLayout84.xml.rels" ContentType="application/vnd.openxmlformats-package.relationships+xml"/>
  <Override PartName="/ppt/slideLayouts/_rels/slideLayout73.xml.rels" ContentType="application/vnd.openxmlformats-package.relationships+xml"/>
  <Override PartName="/ppt/slideLayouts/_rels/slideLayout78.xml.rels" ContentType="application/vnd.openxmlformats-package.relationships+xml"/>
  <Override PartName="/ppt/slideLayouts/_rels/slideLayout76.xml.rels" ContentType="application/vnd.openxmlformats-package.relationships+xml"/>
  <Override PartName="/ppt/slideLayouts/_rels/slideLayout75.xml.rels" ContentType="application/vnd.openxmlformats-package.relationships+xml"/>
  <Override PartName="/ppt/slideLayouts/_rels/slideLayout79.xml.rels" ContentType="application/vnd.openxmlformats-package.relationships+xml"/>
  <Override PartName="/ppt/slideLayouts/_rels/slideLayout74.xml.rels" ContentType="application/vnd.openxmlformats-package.relationships+xml"/>
  <Override PartName="/ppt/slideLayouts/_rels/slideLayout77.xml.rels" ContentType="application/vnd.openxmlformats-package.relationships+xml"/>
  <Override PartName="/ppt/slideLayouts/_rels/slideLayout72.xml.rels" ContentType="application/vnd.openxmlformats-package.relationships+xml"/>
  <Override PartName="/ppt/slideLayouts/_rels/slideLayout71.xml.rels" ContentType="application/vnd.openxmlformats-package.relationships+xml"/>
  <Override PartName="/ppt/slideLayouts/_rels/slideLayout68.xml.rels" ContentType="application/vnd.openxmlformats-package.relationships+xml"/>
  <Override PartName="/ppt/slideLayouts/_rels/slideLayout63.xml.rels" ContentType="application/vnd.openxmlformats-package.relationships+xml"/>
  <Override PartName="/ppt/slideLayouts/_rels/slideLayout67.xml.rels" ContentType="application/vnd.openxmlformats-package.relationships+xml"/>
  <Override PartName="/ppt/slideLayouts/_rels/slideLayout62.xml.rels" ContentType="application/vnd.openxmlformats-package.relationships+xml"/>
  <Override PartName="/ppt/slideLayouts/_rels/slideLayout66.xml.rels" ContentType="application/vnd.openxmlformats-package.relationships+xml"/>
  <Override PartName="/ppt/slideLayouts/_rels/slideLayout61.xml.rels" ContentType="application/vnd.openxmlformats-package.relationships+xml"/>
  <Override PartName="/ppt/slideLayouts/_rels/slideLayout65.xml.rels" ContentType="application/vnd.openxmlformats-package.relationships+xml"/>
  <Override PartName="/ppt/slideLayouts/_rels/slideLayout60.xml.rels" ContentType="application/vnd.openxmlformats-package.relationships+xml"/>
  <Override PartName="/ppt/slideLayouts/_rels/slideLayout59.xml.rels" ContentType="application/vnd.openxmlformats-package.relationships+xml"/>
  <Override PartName="/ppt/slideLayouts/_rels/slideLayout70.xml.rels" ContentType="application/vnd.openxmlformats-package.relationships+xml"/>
  <Override PartName="/ppt/slideLayouts/_rels/slideLayout57.xml.rels" ContentType="application/vnd.openxmlformats-package.relationships+xml"/>
  <Override PartName="/ppt/slideLayouts/_rels/slideLayout51.xml.rels" ContentType="application/vnd.openxmlformats-package.relationships+xml"/>
  <Override PartName="/ppt/slideLayouts/_rels/slideLayout56.xml.rels" ContentType="application/vnd.openxmlformats-package.relationships+xml"/>
  <Override PartName="/ppt/slideLayouts/_rels/slideLayout50.xml.rels" ContentType="application/vnd.openxmlformats-package.relationships+xml"/>
  <Override PartName="/ppt/slideLayouts/_rels/slideLayout55.xml.rels" ContentType="application/vnd.openxmlformats-package.relationships+xml"/>
  <Override PartName="/ppt/slideLayouts/_rels/slideLayout83.xml.rels" ContentType="application/vnd.openxmlformats-package.relationships+xml"/>
  <Override PartName="/ppt/slideLayouts/_rels/slideLayout49.xml.rels" ContentType="application/vnd.openxmlformats-package.relationships+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46.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95.xml.rels" ContentType="application/vnd.openxmlformats-package.relationships+xml"/>
  <Override PartName="/ppt/slideLayouts/_rels/slideLayout37.xml.rels" ContentType="application/vnd.openxmlformats-package.relationships+xml"/>
  <Override PartName="/ppt/slideLayouts/_rels/slideLayout94.xml.rels" ContentType="application/vnd.openxmlformats-package.relationships+xml"/>
  <Override PartName="/ppt/slideLayouts/_rels/slideLayout36.xml.rels" ContentType="application/vnd.openxmlformats-package.relationships+xml"/>
  <Override PartName="/ppt/slideLayouts/_rels/slideLayout93.xml.rels" ContentType="application/vnd.openxmlformats-package.relationships+xml"/>
  <Override PartName="/ppt/slideLayouts/_rels/slideLayout35.xml.rels" ContentType="application/vnd.openxmlformats-package.relationships+xml"/>
  <Override PartName="/ppt/slideLayouts/_rels/slideLayout58.xml.rels" ContentType="application/vnd.openxmlformats-package.relationships+xml"/>
  <Override PartName="/ppt/slideLayouts/_rels/slideLayout45.xml.rels" ContentType="application/vnd.openxmlformats-package.relationships+xml"/>
  <Override PartName="/ppt/slideLayouts/_rels/slideLayout92.xml.rels" ContentType="application/vnd.openxmlformats-package.relationships+xml"/>
  <Override PartName="/ppt/slideLayouts/_rels/slideLayout39.xml.rels" ContentType="application/vnd.openxmlformats-package.relationships+xml"/>
  <Override PartName="/ppt/slideLayouts/_rels/slideLayout34.xml.rels" ContentType="application/vnd.openxmlformats-package.relationships+xml"/>
  <Override PartName="/ppt/slideLayouts/_rels/slideLayout30.xml.rels" ContentType="application/vnd.openxmlformats-package.relationships+xml"/>
  <Override PartName="/ppt/slideLayouts/_rels/slideLayout15.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29.xml.rels" ContentType="application/vnd.openxmlformats-package.relationships+xml"/>
  <Override PartName="/ppt/slideLayouts/_rels/slideLayout23.xml.rels" ContentType="application/vnd.openxmlformats-package.relationships+xml"/>
  <Override PartName="/ppt/slideLayouts/_rels/slideLayout28.xml.rels" ContentType="application/vnd.openxmlformats-package.relationships+xml"/>
  <Override PartName="/ppt/slideLayouts/_rels/slideLayout26.xml.rels" ContentType="application/vnd.openxmlformats-package.relationships+xml"/>
  <Override PartName="/ppt/slideLayouts/_rels/slideLayout20.xml.rels" ContentType="application/vnd.openxmlformats-package.relationships+xml"/>
  <Override PartName="/ppt/slideLayouts/_rels/slideLayout25.xml.rels" ContentType="application/vnd.openxmlformats-package.relationships+xml"/>
  <Override PartName="/ppt/slideLayouts/_rels/slideLayout82.xml.rels" ContentType="application/vnd.openxmlformats-package.relationships+xml"/>
  <Override PartName="/ppt/slideLayouts/_rels/slideLayout64.xml.rels" ContentType="application/vnd.openxmlformats-package.relationships+xml"/>
  <Override PartName="/ppt/slideLayouts/_rels/slideLayout32.xml.rels" ContentType="application/vnd.openxmlformats-package.relationships+xml"/>
  <Override PartName="/ppt/slideLayouts/_rels/slideLayout21.xml.rels" ContentType="application/vnd.openxmlformats-package.relationships+xml"/>
  <Override PartName="/ppt/slideLayouts/_rels/slideLayout31.xml.rels" ContentType="application/vnd.openxmlformats-package.relationships+xml"/>
  <Override PartName="/ppt/slideLayouts/_rels/slideLayout11.xml.rels" ContentType="application/vnd.openxmlformats-package.relationships+xml"/>
  <Override PartName="/ppt/slideLayouts/_rels/slideLayout16.xml.rels" ContentType="application/vnd.openxmlformats-package.relationships+xml"/>
  <Override PartName="/ppt/slideLayouts/_rels/slideLayout81.xml.rels" ContentType="application/vnd.openxmlformats-package.relationships+xml"/>
  <Override PartName="/ppt/slideLayouts/_rels/slideLayout80.xml.rels" ContentType="application/vnd.openxmlformats-package.relationships+xml"/>
  <Override PartName="/ppt/slideLayouts/_rels/slideLayout27.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90.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7.xml.rels" ContentType="application/vnd.openxmlformats-package.relationships+xml"/>
  <Override PartName="/ppt/slideLayouts/_rels/slideLayout2.xml.rels" ContentType="application/vnd.openxmlformats-package.relationships+xml"/>
  <Override PartName="/ppt/slideLayouts/_rels/slideLayout44.xml.rels" ContentType="application/vnd.openxmlformats-package.relationships+xml"/>
  <Override PartName="/ppt/slideLayouts/_rels/slideLayout91.xml.rels" ContentType="application/vnd.openxmlformats-package.relationships+xml"/>
  <Override PartName="/ppt/slideLayouts/_rels/slideLayout33.xml.rels" ContentType="application/vnd.openxmlformats-package.relationships+xml"/>
  <Override PartName="/ppt/slideLayouts/_rels/slideLayout54.xml.rels" ContentType="application/vnd.openxmlformats-package.relationships+xml"/>
  <Override PartName="/ppt/slideLayouts/_rels/slideLayout4.xml.rels" ContentType="application/vnd.openxmlformats-package.relationships+xml"/>
  <Override PartName="/ppt/slideLayouts/_rels/slideLayout9.xml.rels" ContentType="application/vnd.openxmlformats-package.relationships+xml"/>
  <Override PartName="/ppt/slideLayouts/_rels/slideLayout6.xml.rels" ContentType="application/vnd.openxmlformats-package.relationships+xml"/>
  <Override PartName="/ppt/slideLayouts/_rels/slideLayout1.xml.rels" ContentType="application/vnd.openxmlformats-package.relationships+xml"/>
  <Override PartName="/ppt/slideLayouts/_rels/slideLayout43.xml.rels" ContentType="application/vnd.openxmlformats-package.relationships+xml"/>
  <Override PartName="/ppt/slideLayouts/_rels/slideLayout53.xml.rels" ContentType="application/vnd.openxmlformats-package.relationships+xml"/>
  <Override PartName="/ppt/slideLayouts/_rels/slideLayout3.xml.rels" ContentType="application/vnd.openxmlformats-package.relationships+xml"/>
  <Override PartName="/ppt/slideLayouts/_rels/slideLayout8.xml.rels" ContentType="application/vnd.openxmlformats-package.relationships+xml"/>
  <Override PartName="/ppt/slideLayouts/_rels/slideLayout42.xml.rels" ContentType="application/vnd.openxmlformats-package.relationships+xml"/>
  <Override PartName="/ppt/slideLayouts/_rels/slideLayout52.xml.rels" ContentType="application/vnd.openxmlformats-package.relationships+xml"/>
  <Override PartName="/ppt/slideLayouts/_rels/slideLayout41.xml.rels" ContentType="application/vnd.openxmlformats-package.relationships+xml"/>
  <Override PartName="/ppt/slideLayouts/_rels/slideLayout69.xml.rels" ContentType="application/vnd.openxmlformats-package.relationships+xml"/>
  <Override PartName="/ppt/slideLayouts/_rels/slideLayout5.xml.rels" ContentType="application/vnd.openxmlformats-package.relationships+xml"/>
  <Override PartName="/ppt/slideLayouts/slideLayout120.xml" ContentType="application/vnd.openxmlformats-officedocument.presentationml.slideLayout+xml"/>
  <Override PartName="/ppt/slideLayouts/slideLayout110.xml" ContentType="application/vnd.openxmlformats-officedocument.presentationml.slideLayout+xml"/>
  <Override PartName="/ppt/slideLayouts/slideLayout100.xml" ContentType="application/vnd.openxmlformats-officedocument.presentationml.slideLayout+xml"/>
  <Override PartName="/ppt/slideLayouts/slideLayout6.xml" ContentType="application/vnd.openxmlformats-officedocument.presentationml.slideLayout+xml"/>
  <Override PartName="/ppt/slideLayouts/slideLayout97.xml" ContentType="application/vnd.openxmlformats-officedocument.presentationml.slideLayout+xml"/>
  <Override PartName="/ppt/slideLayouts/slideLayout5.xml" ContentType="application/vnd.openxmlformats-officedocument.presentationml.slideLayout+xml"/>
  <Override PartName="/ppt/slideLayouts/slideLayout96.xml" ContentType="application/vnd.openxmlformats-officedocument.presentationml.slideLayout+xml"/>
  <Override PartName="/ppt/slideLayouts/slideLayout4.xml" ContentType="application/vnd.openxmlformats-officedocument.presentationml.slideLayout+xml"/>
  <Override PartName="/ppt/slideLayouts/slideLayout95.xml" ContentType="application/vnd.openxmlformats-officedocument.presentationml.slideLayout+xml"/>
  <Override PartName="/ppt/slideLayouts/slideLayout88.xml" ContentType="application/vnd.openxmlformats-officedocument.presentationml.slideLayout+xml"/>
  <Override PartName="/ppt/slideLayouts/slideLayout87.xml" ContentType="application/vnd.openxmlformats-officedocument.presentationml.slideLayout+xml"/>
  <Override PartName="/ppt/slideLayouts/slideLayout86.xml" ContentType="application/vnd.openxmlformats-officedocument.presentationml.slideLayout+xml"/>
  <Override PartName="/ppt/slideLayouts/slideLayout85.xml" ContentType="application/vnd.openxmlformats-officedocument.presentationml.slideLayout+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70.xml" ContentType="application/vnd.openxmlformats-officedocument.presentationml.slideLayout+xml"/>
  <Override PartName="/ppt/slideLayouts/slideLayout68.xml" ContentType="application/vnd.openxmlformats-officedocument.presentationml.slideLayout+xml"/>
  <Override PartName="/ppt/slideLayouts/slideLayout67.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61.xml" ContentType="application/vnd.openxmlformats-officedocument.presentationml.slideLayout+xml"/>
  <Override PartName="/ppt/slideLayouts/slideLayout60.xml" ContentType="application/vnd.openxmlformats-officedocument.presentationml.slideLayout+xml"/>
  <Override PartName="/ppt/slideLayouts/slideLayout59.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7.xml" ContentType="application/vnd.openxmlformats-officedocument.presentationml.slideLayout+xml"/>
  <Override PartName="/ppt/slideLayouts/slideLayout46.xml" ContentType="application/vnd.openxmlformats-officedocument.presentationml.slideLayout+xml"/>
  <Override PartName="/ppt/slideLayouts/slideLayout45.xml" ContentType="application/vnd.openxmlformats-officedocument.presentationml.slideLayout+xml"/>
  <Override PartName="/ppt/slideLayouts/slideLayout94.xml" ContentType="application/vnd.openxmlformats-officedocument.presentationml.slideLayout+xml"/>
  <Override PartName="/ppt/slideLayouts/slideLayout3.xml" ContentType="application/vnd.openxmlformats-officedocument.presentationml.slideLayout+xml"/>
  <Override PartName="/ppt/slideLayouts/slideLayout44.xml" ContentType="application/vnd.openxmlformats-officedocument.presentationml.slideLayout+xml"/>
  <Override PartName="/ppt/slideLayouts/slideLayout93.xml" ContentType="application/vnd.openxmlformats-officedocument.presentationml.slideLayout+xml"/>
  <Override PartName="/ppt/slideLayouts/slideLayout2.xml" ContentType="application/vnd.openxmlformats-officedocument.presentationml.slideLayout+xml"/>
  <Override PartName="/ppt/slideLayouts/slideLayout43.xml" ContentType="application/vnd.openxmlformats-officedocument.presentationml.slideLayout+xml"/>
  <Override PartName="/ppt/slideLayouts/slideLayout92.xml" ContentType="application/vnd.openxmlformats-officedocument.presentationml.slideLayout+xml"/>
  <Override PartName="/ppt/slideLayouts/slideLayout1.xml" ContentType="application/vnd.openxmlformats-officedocument.presentationml.slideLayout+xml"/>
  <Override PartName="/ppt/slideLayouts/slideLayout42.xml" ContentType="application/vnd.openxmlformats-officedocument.presentationml.slideLayout+xml"/>
  <Override PartName="/ppt/slideLayouts/slideLayout41.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89.xml" ContentType="application/vnd.openxmlformats-officedocument.presentationml.slideLayout+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slideLayout119.xml" ContentType="application/vnd.openxmlformats-officedocument.presentationml.slideLayout+xml"/>
  <Override PartName="/ppt/slideLayouts/slideLayout28.xml" ContentType="application/vnd.openxmlformats-officedocument.presentationml.slideLayout+xml"/>
  <Override PartName="/ppt/slideLayouts/slideLayout118.xml" ContentType="application/vnd.openxmlformats-officedocument.presentationml.slideLayout+xml"/>
  <Override PartName="/ppt/slideLayouts/slideLayout27.xml" ContentType="application/vnd.openxmlformats-officedocument.presentationml.slideLayout+xml"/>
  <Override PartName="/ppt/slideLayouts/slideLayout117.xml" ContentType="application/vnd.openxmlformats-officedocument.presentationml.slideLayout+xml"/>
  <Override PartName="/ppt/slideLayouts/slideLayout26.xml" ContentType="application/vnd.openxmlformats-officedocument.presentationml.slideLayout+xml"/>
  <Override PartName="/ppt/slideLayouts/slideLayout116.xml" ContentType="application/vnd.openxmlformats-officedocument.presentationml.slideLayout+xml"/>
  <Override PartName="/ppt/slideLayouts/slideLayout25.xml" ContentType="application/vnd.openxmlformats-officedocument.presentationml.slideLayout+xml"/>
  <Override PartName="/ppt/slideLayouts/slideLayout115.xml" ContentType="application/vnd.openxmlformats-officedocument.presentationml.slideLayout+xml"/>
  <Override PartName="/ppt/slideLayouts/slideLayout24.xml" ContentType="application/vnd.openxmlformats-officedocument.presentationml.slideLayout+xml"/>
  <Override PartName="/ppt/slideLayouts/slideLayout114.xml" ContentType="application/vnd.openxmlformats-officedocument.presentationml.slideLayout+xml"/>
  <Override PartName="/ppt/slideLayouts/slideLayout23.xml" ContentType="application/vnd.openxmlformats-officedocument.presentationml.slideLayout+xml"/>
  <Override PartName="/ppt/slideLayouts/slideLayout113.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98.xml" ContentType="application/vnd.openxmlformats-officedocument.presentationml.slideLayout+xml"/>
  <Override PartName="/ppt/slideLayouts/slideLayout7.xml" ContentType="application/vnd.openxmlformats-officedocument.presentationml.slideLayout+xml"/>
  <Override PartName="/ppt/slideLayouts/slideLayout91.xml" ContentType="application/vnd.openxmlformats-officedocument.presentationml.slideLayout+xml"/>
  <Override PartName="/ppt/slideLayouts/slideLayout107.xml" ContentType="application/vnd.openxmlformats-officedocument.presentationml.slideLayout+xml"/>
  <Override PartName="/ppt/slideLayouts/slideLayout16.xml" ContentType="application/vnd.openxmlformats-officedocument.presentationml.slideLayout+xml"/>
  <Override PartName="/ppt/slideLayouts/slideLayout90.xml" ContentType="application/vnd.openxmlformats-officedocument.presentationml.slideLayout+xml"/>
  <Override PartName="/ppt/slideLayouts/slideLayout106.xml" ContentType="application/vnd.openxmlformats-officedocument.presentationml.slideLayout+xml"/>
  <Override PartName="/ppt/slideLayouts/slideLayout15.xml" ContentType="application/vnd.openxmlformats-officedocument.presentationml.slideLayout+xml"/>
  <Override PartName="/ppt/slideLayouts/slideLayout105.xml" ContentType="application/vnd.openxmlformats-officedocument.presentationml.slideLayout+xml"/>
  <Override PartName="/ppt/slideLayouts/slideLayout14.xml" ContentType="application/vnd.openxmlformats-officedocument.presentationml.slideLayout+xml"/>
  <Override PartName="/ppt/slideLayouts/slideLayout104.xml" ContentType="application/vnd.openxmlformats-officedocument.presentationml.slideLayout+xml"/>
  <Override PartName="/ppt/slideLayouts/slideLayout13.xml" ContentType="application/vnd.openxmlformats-officedocument.presentationml.slideLayout+xml"/>
  <Override PartName="/ppt/slideLayouts/slideLayout103.xml" ContentType="application/vnd.openxmlformats-officedocument.presentationml.slideLayout+xml"/>
  <Override PartName="/ppt/slideLayouts/slideLayout12.xml" ContentType="application/vnd.openxmlformats-officedocument.presentationml.slideLayout+xml"/>
  <Override PartName="/ppt/slideLayouts/slideLayout102.xml" ContentType="application/vnd.openxmlformats-officedocument.presentationml.slideLayout+xml"/>
  <Override PartName="/ppt/slideLayouts/slideLayout11.xml" ContentType="application/vnd.openxmlformats-officedocument.presentationml.slideLayout+xml"/>
  <Override PartName="/ppt/slideLayouts/slideLayout69.xml" ContentType="application/vnd.openxmlformats-officedocument.presentationml.slideLayout+xml"/>
  <Override PartName="/ppt/slideLayouts/slideLayout101.xml" ContentType="application/vnd.openxmlformats-officedocument.presentationml.slideLayout+xml"/>
  <Override PartName="/ppt/slideLayouts/slideLayout10.xml" ContentType="application/vnd.openxmlformats-officedocument.presentationml.slideLayout+xml"/>
  <Override PartName="/ppt/slideLayouts/slideLayout112.xml" ContentType="application/vnd.openxmlformats-officedocument.presentationml.slideLayout+xml"/>
  <Override PartName="/ppt/slideLayouts/slideLayout21.xml" ContentType="application/vnd.openxmlformats-officedocument.presentationml.slideLayout+xml"/>
  <Override PartName="/ppt/slideLayouts/slideLayout109.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79.xml" ContentType="application/vnd.openxmlformats-officedocument.presentationml.slideLayout+xml"/>
  <Override PartName="/ppt/slideLayouts/slideLayout111.xml" ContentType="application/vnd.openxmlformats-officedocument.presentationml.slideLayout+xml"/>
  <Override PartName="/ppt/slideLayouts/slideLayout20.xml" ContentType="application/vnd.openxmlformats-officedocument.presentationml.slideLayout+xml"/>
  <Override PartName="/ppt/slideLayouts/slideLayout108.xml" ContentType="application/vnd.openxmlformats-officedocument.presentationml.slideLayout+xml"/>
  <Override PartName="/ppt/slideLayouts/slideLayout17.xml" ContentType="application/vnd.openxmlformats-officedocument.presentationml.slideLayout+xml"/>
  <Override PartName="/ppt/slideLayouts/slideLayout49.xml" ContentType="application/vnd.openxmlformats-officedocument.presentationml.slideLayout+xml"/>
  <Override PartName="/ppt/slideLayouts/slideLayout99.xml" ContentType="application/vnd.openxmlformats-officedocument.presentationml.slideLayout+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_rels/presentation.xml.rels" ContentType="application/vnd.openxmlformats-package.relationships+xml"/>
  <Override PartName="/ppt/media/image46.png" ContentType="image/png"/>
  <Override PartName="/ppt/media/image45.png" ContentType="image/png"/>
  <Override PartName="/ppt/media/image43.png" ContentType="image/png"/>
  <Override PartName="/ppt/media/image42.png" ContentType="image/png"/>
  <Override PartName="/ppt/media/image41.png" ContentType="image/png"/>
  <Override PartName="/ppt/media/image40.png" ContentType="image/png"/>
  <Override PartName="/ppt/media/image35.png" ContentType="image/png"/>
  <Override PartName="/ppt/media/image34.png" ContentType="image/png"/>
  <Override PartName="/ppt/media/image33.png" ContentType="image/png"/>
  <Override PartName="/ppt/media/image32.png" ContentType="image/png"/>
  <Override PartName="/ppt/media/image47.png" ContentType="image/png"/>
  <Override PartName="/ppt/media/image31.jpeg" ContentType="image/jpeg"/>
  <Override PartName="/ppt/media/image30.png" ContentType="image/png"/>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5.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jpeg" ContentType="image/jpeg"/>
  <Override PartName="/ppt/media/image14.png" ContentType="image/png"/>
  <Override PartName="/ppt/media/image13.png" ContentType="image/png"/>
  <Override PartName="/ppt/media/image12.png" ContentType="image/png"/>
  <Override PartName="/ppt/media/image10.png" ContentType="image/png"/>
  <Override PartName="/ppt/media/image24.png" ContentType="image/png"/>
  <Override PartName="/ppt/media/image9.png" ContentType="image/png"/>
  <Override PartName="/ppt/media/image23.png" ContentType="image/png"/>
  <Override PartName="/ppt/media/image8.png" ContentType="image/png"/>
  <Override PartName="/ppt/media/image22.png" ContentType="image/png"/>
  <Override PartName="/ppt/media/image7.png" ContentType="image/png"/>
  <Override PartName="/ppt/media/image11.png" ContentType="image/png"/>
  <Override PartName="/ppt/media/image44.jpeg" ContentType="image/jpeg"/>
  <Override PartName="/ppt/media/image21.png" ContentType="image/png"/>
  <Override PartName="/ppt/media/image6.png" ContentType="image/png"/>
  <Override PartName="/ppt/media/image39.png" ContentType="image/png"/>
  <Override PartName="/ppt/media/image4.png" ContentType="image/png"/>
  <Override PartName="/ppt/media/image38.png" ContentType="image/png"/>
  <Override PartName="/ppt/media/image19.jpeg" ContentType="image/jpeg"/>
  <Override PartName="/ppt/media/image3.png" ContentType="image/png"/>
  <Override PartName="/ppt/media/image37.png" ContentType="image/png"/>
  <Override PartName="/ppt/media/image2.png" ContentType="image/png"/>
  <Override PartName="/ppt/media/image36.png" ContentType="image/png"/>
  <Override PartName="/ppt/media/image1.png" ContentType="image/png"/>
  <Override PartName="/ppt/theme/theme11.xml" ContentType="application/vnd.openxmlformats-officedocument.theme+xml"/>
  <Override PartName="/ppt/theme/theme10.xml" ContentType="application/vnd.openxmlformats-officedocument.theme+xml"/>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Masters/_rels/slideMaster10.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3.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10.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Lst>
  <p:notesMasterIdLst>
    <p:notesMasterId r:id="rId12"/>
  </p:notes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Lst>
  <p:sldSz cx="11998325" cy="7559675"/>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notesMaster" Target="notesMasters/notesMaster1.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slide" Target="slides/slide21.xml"/>
</Relationships>
</file>

<file path=ppt/notesMasters/_rels/notesMaster1.xml.rels><?xml version="1.0" encoding="UTF-8"?>
<Relationships xmlns="http://schemas.openxmlformats.org/package/2006/relationships"><Relationship Id="rId1" Type="http://schemas.openxmlformats.org/officeDocument/2006/relationships/theme" Target="../theme/theme11.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PlaceHolder 1"/>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Click to edit the notes format</a:t>
            </a:r>
            <a:endParaRPr b="0" lang="en-US" sz="2000" spc="-1" strike="noStrike">
              <a:latin typeface="Arial"/>
            </a:endParaRPr>
          </a:p>
        </p:txBody>
      </p:sp>
      <p:sp>
        <p:nvSpPr>
          <p:cNvPr id="382" name="PlaceHolder 2"/>
          <p:cNvSpPr>
            <a:spLocks noGrp="1"/>
          </p:cNvSpPr>
          <p:nvPr>
            <p:ph type="hdr"/>
          </p:nvPr>
        </p:nvSpPr>
        <p:spPr>
          <a:xfrm>
            <a:off x="1554480" y="5532120"/>
            <a:ext cx="6217560" cy="4525920"/>
          </a:xfrm>
          <a:prstGeom prst="rect">
            <a:avLst/>
          </a:prstGeom>
        </p:spPr>
        <p:txBody>
          <a:bodyPr lIns="0" rIns="0" tIns="0" bIns="0"/>
          <a:p>
            <a:r>
              <a:rPr b="0" lang="en-US" sz="1400" spc="-1" strike="noStrike">
                <a:latin typeface="Times New Roman"/>
              </a:rPr>
              <a:t>&lt;header&gt;</a:t>
            </a:r>
            <a:endParaRPr b="0" lang="en-US" sz="1400" spc="-1" strike="noStrike">
              <a:latin typeface="Times New Roman"/>
            </a:endParaRPr>
          </a:p>
        </p:txBody>
      </p:sp>
      <p:sp>
        <p:nvSpPr>
          <p:cNvPr id="383" name="PlaceHolder 3"/>
          <p:cNvSpPr>
            <a:spLocks noGrp="1"/>
          </p:cNvSpPr>
          <p:nvPr>
            <p:ph type="dt"/>
          </p:nvPr>
        </p:nvSpPr>
        <p:spPr>
          <a:xfrm>
            <a:off x="0" y="9555480"/>
            <a:ext cx="3372840" cy="502560"/>
          </a:xfrm>
          <a:prstGeom prst="rect">
            <a:avLst/>
          </a:prstGeom>
        </p:spPr>
        <p:txBody>
          <a:bodyPr lIns="0" rIns="0" tIns="0" bIns="0"/>
          <a:p>
            <a:pPr algn="r"/>
            <a:r>
              <a:rPr b="0" lang="en-US" sz="1400" spc="-1" strike="noStrike">
                <a:latin typeface="Times New Roman"/>
              </a:rPr>
              <a:t>&lt;date/time&gt;</a:t>
            </a:r>
            <a:endParaRPr b="0" lang="en-US" sz="1400" spc="-1" strike="noStrike">
              <a:latin typeface="Times New Roman"/>
            </a:endParaRPr>
          </a:p>
        </p:txBody>
      </p:sp>
      <p:sp>
        <p:nvSpPr>
          <p:cNvPr id="384" name="PlaceHolder 4"/>
          <p:cNvSpPr>
            <a:spLocks noGrp="1"/>
          </p:cNvSpPr>
          <p:nvPr>
            <p:ph type="ftr"/>
          </p:nvPr>
        </p:nvSpPr>
        <p:spPr>
          <a:xfrm>
            <a:off x="0" y="0"/>
            <a:ext cx="3372840" cy="502560"/>
          </a:xfrm>
          <a:prstGeom prst="rect">
            <a:avLst/>
          </a:prstGeom>
        </p:spPr>
        <p:txBody>
          <a:bodyPr lIns="0" rIns="0" tIns="0" bIns="0" anchor="b"/>
          <a:p>
            <a:r>
              <a:rPr b="0" lang="en-US" sz="1400" spc="-1" strike="noStrike">
                <a:latin typeface="Times New Roman"/>
              </a:rPr>
              <a:t>&lt;footer&gt;</a:t>
            </a:r>
            <a:endParaRPr b="0" lang="en-US" sz="1400" spc="-1" strike="noStrike">
              <a:latin typeface="Times New Roman"/>
            </a:endParaRPr>
          </a:p>
        </p:txBody>
      </p:sp>
      <p:sp>
        <p:nvSpPr>
          <p:cNvPr id="385" name="PlaceHolder 5"/>
          <p:cNvSpPr>
            <a:spLocks noGrp="1"/>
          </p:cNvSpPr>
          <p:nvPr>
            <p:ph type="sldNum"/>
          </p:nvPr>
        </p:nvSpPr>
        <p:spPr>
          <a:xfrm>
            <a:off x="4399200" y="0"/>
            <a:ext cx="3372840" cy="502560"/>
          </a:xfrm>
          <a:prstGeom prst="rect">
            <a:avLst/>
          </a:prstGeom>
        </p:spPr>
        <p:txBody>
          <a:bodyPr lIns="0" rIns="0" tIns="0" bIns="0" anchor="b"/>
          <a:p>
            <a:pPr algn="r"/>
            <a:fld id="{DFFD3403-D57F-4982-BE3C-F6213326C6FD}"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PlaceHolder 1"/>
          <p:cNvSpPr>
            <a:spLocks noGrp="1"/>
          </p:cNvSpPr>
          <p:nvPr>
            <p:ph type="body"/>
          </p:nvPr>
        </p:nvSpPr>
        <p:spPr>
          <a:xfrm>
            <a:off x="755640" y="5145120"/>
            <a:ext cx="6046920" cy="4208760"/>
          </a:xfrm>
          <a:prstGeom prst="rect">
            <a:avLst/>
          </a:prstGeom>
        </p:spPr>
        <p:txBody>
          <a:bodyPr lIns="0" rIns="0" tIns="0" bIns="0"/>
          <a:p>
            <a:r>
              <a:rPr b="0" lang="en-US" sz="2000" spc="-1" strike="noStrike">
                <a:latin typeface="Arial"/>
              </a:rPr>
              <a:t>- Example of password reset functionality, they ask you for stuff like this</a:t>
            </a:r>
            <a:endParaRPr b="0" lang="en-US" sz="2000" spc="-1" strike="noStrike">
              <a:latin typeface="Arial"/>
            </a:endParaRPr>
          </a:p>
        </p:txBody>
      </p:sp>
      <p:sp>
        <p:nvSpPr>
          <p:cNvPr id="479" name="CustomShape 2"/>
          <p:cNvSpPr/>
          <p:nvPr/>
        </p:nvSpPr>
        <p:spPr>
          <a:xfrm>
            <a:off x="4281840" y="10155240"/>
            <a:ext cx="3274920" cy="535320"/>
          </a:xfrm>
          <a:prstGeom prst="rect">
            <a:avLst/>
          </a:prstGeom>
          <a:noFill/>
          <a:ln>
            <a:noFill/>
          </a:ln>
        </p:spPr>
        <p:style>
          <a:lnRef idx="0"/>
          <a:fillRef idx="0"/>
          <a:effectRef idx="0"/>
          <a:fontRef idx="minor"/>
        </p:style>
        <p:txBody>
          <a:bodyPr lIns="90000" rIns="90000" tIns="45000" bIns="45000" anchor="b"/>
          <a:p>
            <a:pPr algn="r">
              <a:lnSpc>
                <a:spcPct val="100000"/>
              </a:lnSpc>
            </a:pPr>
            <a:fld id="{2AA18B0E-5A3A-493A-8B82-D5FE930A200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PlaceHolder 1"/>
          <p:cNvSpPr>
            <a:spLocks noGrp="1"/>
          </p:cNvSpPr>
          <p:nvPr>
            <p:ph type="body"/>
          </p:nvPr>
        </p:nvSpPr>
        <p:spPr>
          <a:xfrm>
            <a:off x="755640" y="5145120"/>
            <a:ext cx="6046920" cy="4208760"/>
          </a:xfrm>
          <a:prstGeom prst="rect">
            <a:avLst/>
          </a:prstGeom>
        </p:spPr>
        <p:txBody>
          <a:bodyPr lIns="0" rIns="0" tIns="0" bIns="0"/>
          <a:p>
            <a:r>
              <a:rPr b="0" lang="en-US" sz="2000" spc="-1" strike="noStrike">
                <a:latin typeface="Arial"/>
              </a:rPr>
              <a:t>Typical LinkedIn profile</a:t>
            </a:r>
            <a:endParaRPr b="0" lang="en-US" sz="2000" spc="-1" strike="noStrike">
              <a:latin typeface="Arial"/>
            </a:endParaRPr>
          </a:p>
        </p:txBody>
      </p:sp>
      <p:sp>
        <p:nvSpPr>
          <p:cNvPr id="481" name="CustomShape 2"/>
          <p:cNvSpPr/>
          <p:nvPr/>
        </p:nvSpPr>
        <p:spPr>
          <a:xfrm>
            <a:off x="4281840" y="10155240"/>
            <a:ext cx="3274920" cy="535320"/>
          </a:xfrm>
          <a:prstGeom prst="rect">
            <a:avLst/>
          </a:prstGeom>
          <a:noFill/>
          <a:ln>
            <a:noFill/>
          </a:ln>
        </p:spPr>
        <p:style>
          <a:lnRef idx="0"/>
          <a:fillRef idx="0"/>
          <a:effectRef idx="0"/>
          <a:fontRef idx="minor"/>
        </p:style>
        <p:txBody>
          <a:bodyPr lIns="90000" rIns="90000" tIns="45000" bIns="45000" anchor="b"/>
          <a:p>
            <a:pPr algn="r">
              <a:lnSpc>
                <a:spcPct val="100000"/>
              </a:lnSpc>
            </a:pPr>
            <a:fld id="{B65C3CDF-B99E-428B-8400-1100F4B4545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2" name="PlaceHolder 1"/>
          <p:cNvSpPr>
            <a:spLocks noGrp="1"/>
          </p:cNvSpPr>
          <p:nvPr>
            <p:ph type="body"/>
          </p:nvPr>
        </p:nvSpPr>
        <p:spPr>
          <a:xfrm>
            <a:off x="755640" y="5145120"/>
            <a:ext cx="6046920" cy="4208760"/>
          </a:xfrm>
          <a:prstGeom prst="rect">
            <a:avLst/>
          </a:prstGeom>
        </p:spPr>
        <p:txBody>
          <a:bodyPr lIns="0" rIns="0" tIns="0" bIns="0"/>
          <a:p>
            <a:r>
              <a:rPr b="0" lang="en-US" sz="2000" spc="-1" strike="noStrike">
                <a:latin typeface="Arial"/>
              </a:rPr>
              <a:t>Typical LinkedIn profile</a:t>
            </a:r>
            <a:endParaRPr b="0" lang="en-US" sz="2000" spc="-1" strike="noStrike">
              <a:latin typeface="Arial"/>
            </a:endParaRPr>
          </a:p>
        </p:txBody>
      </p:sp>
      <p:sp>
        <p:nvSpPr>
          <p:cNvPr id="483" name="CustomShape 2"/>
          <p:cNvSpPr/>
          <p:nvPr/>
        </p:nvSpPr>
        <p:spPr>
          <a:xfrm>
            <a:off x="4281840" y="10155240"/>
            <a:ext cx="3274920" cy="535320"/>
          </a:xfrm>
          <a:prstGeom prst="rect">
            <a:avLst/>
          </a:prstGeom>
          <a:noFill/>
          <a:ln>
            <a:noFill/>
          </a:ln>
        </p:spPr>
        <p:style>
          <a:lnRef idx="0"/>
          <a:fillRef idx="0"/>
          <a:effectRef idx="0"/>
          <a:fontRef idx="minor"/>
        </p:style>
        <p:txBody>
          <a:bodyPr lIns="90000" rIns="90000" tIns="45000" bIns="45000" anchor="b"/>
          <a:p>
            <a:pPr algn="r">
              <a:lnSpc>
                <a:spcPct val="100000"/>
              </a:lnSpc>
            </a:pPr>
            <a:fld id="{6BFEE2F0-FD96-446D-B426-83939235DAC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4" name="PlaceHolder 1"/>
          <p:cNvSpPr>
            <a:spLocks noGrp="1"/>
          </p:cNvSpPr>
          <p:nvPr>
            <p:ph type="body"/>
          </p:nvPr>
        </p:nvSpPr>
        <p:spPr>
          <a:xfrm>
            <a:off x="755640" y="5145120"/>
            <a:ext cx="6046920" cy="4208760"/>
          </a:xfrm>
          <a:prstGeom prst="rect">
            <a:avLst/>
          </a:prstGeom>
        </p:spPr>
        <p:txBody>
          <a:bodyPr lIns="0" rIns="0" tIns="0" bIns="0"/>
          <a:p>
            <a:r>
              <a:rPr b="0" lang="en-US" sz="2000" spc="-1" strike="noStrike">
                <a:latin typeface="Arial"/>
              </a:rPr>
              <a:t>The same thing can be repeated for all targets</a:t>
            </a:r>
            <a:endParaRPr b="0" lang="en-US" sz="2000" spc="-1" strike="noStrike">
              <a:latin typeface="Arial"/>
            </a:endParaRPr>
          </a:p>
        </p:txBody>
      </p:sp>
      <p:sp>
        <p:nvSpPr>
          <p:cNvPr id="485" name="CustomShape 2"/>
          <p:cNvSpPr/>
          <p:nvPr/>
        </p:nvSpPr>
        <p:spPr>
          <a:xfrm>
            <a:off x="4281840" y="10155240"/>
            <a:ext cx="3274920" cy="535320"/>
          </a:xfrm>
          <a:prstGeom prst="rect">
            <a:avLst/>
          </a:prstGeom>
          <a:noFill/>
          <a:ln>
            <a:noFill/>
          </a:ln>
        </p:spPr>
        <p:style>
          <a:lnRef idx="0"/>
          <a:fillRef idx="0"/>
          <a:effectRef idx="0"/>
          <a:fontRef idx="minor"/>
        </p:style>
        <p:txBody>
          <a:bodyPr lIns="90000" rIns="90000" tIns="45000" bIns="45000" anchor="b"/>
          <a:p>
            <a:pPr algn="r">
              <a:lnSpc>
                <a:spcPct val="100000"/>
              </a:lnSpc>
            </a:pPr>
            <a:fld id="{2A3404EE-AF02-4F82-9332-4135083809A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PlaceHolder 1"/>
          <p:cNvSpPr>
            <a:spLocks noGrp="1"/>
          </p:cNvSpPr>
          <p:nvPr>
            <p:ph type="body"/>
          </p:nvPr>
        </p:nvSpPr>
        <p:spPr>
          <a:xfrm>
            <a:off x="1044000" y="5096520"/>
            <a:ext cx="5470920" cy="4486320"/>
          </a:xfrm>
          <a:prstGeom prst="rect">
            <a:avLst/>
          </a:prstGeom>
        </p:spPr>
        <p:txBody>
          <a:bodyPr lIns="0" rIns="0" tIns="0" bIns="0"/>
          <a:p>
            <a:r>
              <a:rPr b="0" lang="en-US" sz="1600" spc="-1" strike="noStrike">
                <a:latin typeface="Open Sans"/>
              </a:rPr>
              <a:t>Flaming: This is an aggressive exchange between two or more people online.</a:t>
            </a:r>
            <a:endParaRPr b="0" lang="en-US" sz="1600" spc="-1" strike="noStrike">
              <a:latin typeface="Arial"/>
            </a:endParaRPr>
          </a:p>
          <a:p>
            <a:r>
              <a:rPr b="0" lang="en-US" sz="1600" spc="-1" strike="noStrike">
                <a:latin typeface="Open Sans"/>
              </a:rPr>
              <a:t> </a:t>
            </a:r>
            <a:r>
              <a:rPr b="0" lang="en-US" sz="1600" spc="-1" strike="noStrike">
                <a:latin typeface="Open Sans"/>
              </a:rPr>
              <a:t>Impersonation: Technology allows people to post or comment as others if they have gained access to another’s account. This can be used to bully.</a:t>
            </a:r>
            <a:endParaRPr b="0" lang="en-US" sz="1600" spc="-1" strike="noStrike">
              <a:latin typeface="Arial"/>
            </a:endParaRPr>
          </a:p>
          <a:p>
            <a:r>
              <a:rPr b="0" lang="en-US" sz="1600" spc="-1" strike="noStrike">
                <a:latin typeface="Open Sans"/>
              </a:rPr>
              <a:t>    </a:t>
            </a:r>
            <a:r>
              <a:rPr b="0" lang="en-US" sz="1600" spc="-1" strike="noStrike">
                <a:latin typeface="Open Sans"/>
              </a:rPr>
              <a:t>Cyber Stalking: Social media and messaging gives stalkers new opportunities to contact follow and harass their victims.</a:t>
            </a:r>
            <a:endParaRPr b="0" lang="en-US" sz="1600" spc="-1" strike="noStrike">
              <a:latin typeface="Arial"/>
            </a:endParaRPr>
          </a:p>
          <a:p>
            <a:r>
              <a:rPr b="0" lang="en-US" sz="1600" spc="-1" strike="noStrike">
                <a:latin typeface="Open Sans"/>
              </a:rPr>
              <a:t>    </a:t>
            </a:r>
            <a:r>
              <a:rPr b="0" lang="en-US" sz="1600" spc="-1" strike="noStrike">
                <a:latin typeface="Open Sans"/>
              </a:rPr>
              <a:t>Outing: Direct access to large groups of people can make outing, sharing secrets and other personal information all the more hurtful.</a:t>
            </a:r>
            <a:endParaRPr b="0" lang="en-US" sz="1600" spc="-1" strike="noStrike">
              <a:latin typeface="Arial"/>
            </a:endParaRPr>
          </a:p>
          <a:p>
            <a:r>
              <a:rPr b="0" lang="en-US" sz="1600" spc="-1" strike="noStrike">
                <a:latin typeface="Open Sans"/>
              </a:rPr>
              <a:t>    </a:t>
            </a:r>
            <a:r>
              <a:rPr b="0" lang="en-US" sz="1600" spc="-1" strike="noStrike">
                <a:latin typeface="Open Sans"/>
              </a:rPr>
              <a:t>Trolling: This involves trying to wind up others online with immature questions or mean comments.</a:t>
            </a:r>
            <a:endParaRPr b="0" lang="en-US" sz="16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PlaceHolder 1"/>
          <p:cNvSpPr>
            <a:spLocks noGrp="1"/>
          </p:cNvSpPr>
          <p:nvPr>
            <p:ph type="body"/>
          </p:nvPr>
        </p:nvSpPr>
        <p:spPr>
          <a:xfrm>
            <a:off x="1044000" y="5096520"/>
            <a:ext cx="5470920" cy="6235560"/>
          </a:xfrm>
          <a:prstGeom prst="rect">
            <a:avLst/>
          </a:prstGeom>
        </p:spPr>
        <p:txBody>
          <a:bodyPr lIns="0" rIns="0" tIns="0" bIns="0"/>
          <a:p>
            <a:endParaRPr b="0" lang="en-US" sz="2000" spc="-1" strike="noStrike">
              <a:latin typeface="Arial"/>
            </a:endParaRPr>
          </a:p>
          <a:p>
            <a:r>
              <a:rPr b="0" lang="en-US" sz="1600" spc="-1" strike="noStrike">
                <a:latin typeface="Open Sans"/>
              </a:rPr>
              <a:t>    </a:t>
            </a:r>
            <a:r>
              <a:rPr b="0" lang="en-US" sz="1600" spc="-1" strike="noStrike">
                <a:latin typeface="Open Sans"/>
              </a:rPr>
              <a:t>Anonymity: These bullies often cruise the Internet under pseudonyms, often the victim often does not know who is doing the bullying.</a:t>
            </a:r>
            <a:endParaRPr b="0" lang="en-US" sz="1600" spc="-1" strike="noStrike">
              <a:latin typeface="Arial"/>
            </a:endParaRPr>
          </a:p>
          <a:p>
            <a:r>
              <a:rPr b="0" lang="en-US" sz="1600" spc="-1" strike="noStrike">
                <a:latin typeface="Open Sans"/>
              </a:rPr>
              <a:t>    </a:t>
            </a:r>
            <a:r>
              <a:rPr b="0" lang="en-US" sz="1600" spc="-1" strike="noStrike">
                <a:latin typeface="Open Sans"/>
              </a:rPr>
              <a:t>Accessibility: The cyber bully can approach his victim at any time over the Internet. Since the contact is not physical or face-to-face there is no specific time during which the bully has access.</a:t>
            </a:r>
            <a:endParaRPr b="0" lang="en-US" sz="1600" spc="-1" strike="noStrike">
              <a:latin typeface="Arial"/>
            </a:endParaRPr>
          </a:p>
          <a:p>
            <a:r>
              <a:rPr b="0" lang="en-US" sz="1600" spc="-1" strike="noStrike">
                <a:latin typeface="Open Sans"/>
              </a:rPr>
              <a:t>    </a:t>
            </a:r>
            <a:r>
              <a:rPr b="0" lang="en-US" sz="1600" spc="-1" strike="noStrike">
                <a:latin typeface="Open Sans"/>
              </a:rPr>
              <a:t>Punitive Fears: Victims often fear retaliation from their tormentors. If the victim is a child, the fear of losing access to a computer or other technology may prevent them from seeking help or reporting the behaviour.</a:t>
            </a:r>
            <a:endParaRPr b="0" lang="en-US" sz="1600" spc="-1" strike="noStrike">
              <a:latin typeface="Arial"/>
            </a:endParaRPr>
          </a:p>
          <a:p>
            <a:r>
              <a:rPr b="0" lang="en-US" sz="1600" spc="-1" strike="noStrike">
                <a:latin typeface="Open Sans"/>
              </a:rPr>
              <a:t>    </a:t>
            </a:r>
            <a:r>
              <a:rPr b="0" lang="en-US" sz="1600" spc="-1" strike="noStrike">
                <a:latin typeface="Open Sans"/>
              </a:rPr>
              <a:t>Disinhibition: The anonymity of the Internet can encourage an individual to commit acts they might not otherwise attempt in person. It affords false courage when the bully thinks he can’t be identified.</a:t>
            </a:r>
            <a:endParaRPr b="0" lang="en-US" sz="1600" spc="-1" strike="noStrike">
              <a:latin typeface="Arial"/>
            </a:endParaRPr>
          </a:p>
          <a:p>
            <a:endParaRPr b="0" lang="en-US" sz="1600" spc="-1" strike="noStrike">
              <a:latin typeface="Arial"/>
            </a:endParaRPr>
          </a:p>
          <a:p>
            <a:r>
              <a:rPr b="0" lang="en-US" sz="1600" spc="-1" strike="noStrike">
                <a:latin typeface="Open Sans"/>
              </a:rPr>
              <a:t>40% of Adult Online Users experienced- Ad Week</a:t>
            </a:r>
            <a:endParaRPr b="0" lang="en-US" sz="1600" spc="-1" strike="noStrike">
              <a:latin typeface="Arial"/>
            </a:endParaRPr>
          </a:p>
          <a:p>
            <a:endParaRPr b="0" lang="en-US" sz="16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4" name="PlaceHolder 1"/>
          <p:cNvSpPr>
            <a:spLocks noGrp="1"/>
          </p:cNvSpPr>
          <p:nvPr>
            <p:ph type="body"/>
          </p:nvPr>
        </p:nvSpPr>
        <p:spPr>
          <a:xfrm>
            <a:off x="755640" y="5145120"/>
            <a:ext cx="6046920" cy="4208760"/>
          </a:xfrm>
          <a:prstGeom prst="rect">
            <a:avLst/>
          </a:prstGeom>
        </p:spPr>
        <p:txBody>
          <a:bodyPr lIns="0" rIns="0" tIns="0" bIns="0"/>
          <a:p>
            <a:r>
              <a:rPr b="0" lang="en-US" sz="2000" spc="-1" strike="noStrike">
                <a:latin typeface="Arial"/>
              </a:rPr>
              <a:t>Focus on phishing, but process similar for the 3</a:t>
            </a:r>
            <a:endParaRPr b="0" lang="en-US" sz="2000" spc="-1" strike="noStrike">
              <a:latin typeface="Arial"/>
            </a:endParaRPr>
          </a:p>
        </p:txBody>
      </p:sp>
      <p:sp>
        <p:nvSpPr>
          <p:cNvPr id="475" name="CustomShape 2"/>
          <p:cNvSpPr/>
          <p:nvPr/>
        </p:nvSpPr>
        <p:spPr>
          <a:xfrm>
            <a:off x="4281840" y="10155240"/>
            <a:ext cx="3274920" cy="535320"/>
          </a:xfrm>
          <a:prstGeom prst="rect">
            <a:avLst/>
          </a:prstGeom>
          <a:noFill/>
          <a:ln>
            <a:noFill/>
          </a:ln>
        </p:spPr>
        <p:style>
          <a:lnRef idx="0"/>
          <a:fillRef idx="0"/>
          <a:effectRef idx="0"/>
          <a:fontRef idx="minor"/>
        </p:style>
        <p:txBody>
          <a:bodyPr lIns="90000" rIns="90000" tIns="45000" bIns="45000" anchor="b"/>
          <a:p>
            <a:pPr algn="r">
              <a:lnSpc>
                <a:spcPct val="100000"/>
              </a:lnSpc>
            </a:pPr>
            <a:fld id="{26FB15AD-1B6B-4FCC-BFEA-BB5D6D8F71B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 name="PlaceHolder 1"/>
          <p:cNvSpPr>
            <a:spLocks noGrp="1"/>
          </p:cNvSpPr>
          <p:nvPr>
            <p:ph type="body"/>
          </p:nvPr>
        </p:nvSpPr>
        <p:spPr>
          <a:xfrm>
            <a:off x="755640" y="5145120"/>
            <a:ext cx="6046920" cy="4208760"/>
          </a:xfrm>
          <a:prstGeom prst="rect">
            <a:avLst/>
          </a:prstGeom>
        </p:spPr>
        <p:txBody>
          <a:bodyPr lIns="0" rIns="0" tIns="0" bIns="0"/>
          <a:p>
            <a:r>
              <a:rPr b="0" lang="en-US" sz="2000" spc="-1" strike="noStrike">
                <a:latin typeface="Arial"/>
              </a:rPr>
              <a:t>Human element, we like to share</a:t>
            </a:r>
            <a:endParaRPr b="0" lang="en-US" sz="2000" spc="-1" strike="noStrike">
              <a:latin typeface="Arial"/>
            </a:endParaRPr>
          </a:p>
          <a:p>
            <a:endParaRPr b="0" lang="en-US" sz="2000" spc="-1" strike="noStrike">
              <a:latin typeface="Arial"/>
            </a:endParaRPr>
          </a:p>
          <a:p>
            <a:r>
              <a:rPr b="0" lang="en-US" sz="2000" spc="-1" strike="noStrike">
                <a:latin typeface="Arial"/>
              </a:rPr>
              <a:t>From social point of view social networks are good</a:t>
            </a:r>
            <a:endParaRPr b="0" lang="en-US" sz="2000" spc="-1" strike="noStrike">
              <a:latin typeface="Arial"/>
            </a:endParaRPr>
          </a:p>
          <a:p>
            <a:endParaRPr b="0" lang="en-US" sz="2000" spc="-1" strike="noStrike">
              <a:latin typeface="Arial"/>
            </a:endParaRPr>
          </a:p>
          <a:p>
            <a:r>
              <a:rPr b="0" lang="en-US" sz="2000" spc="-1" strike="noStrike">
                <a:latin typeface="Arial"/>
              </a:rPr>
              <a:t>From security point of view not that much</a:t>
            </a:r>
            <a:endParaRPr b="0" lang="en-US" sz="2000" spc="-1" strike="noStrike">
              <a:latin typeface="Arial"/>
            </a:endParaRPr>
          </a:p>
        </p:txBody>
      </p:sp>
      <p:sp>
        <p:nvSpPr>
          <p:cNvPr id="477" name="CustomShape 2"/>
          <p:cNvSpPr/>
          <p:nvPr/>
        </p:nvSpPr>
        <p:spPr>
          <a:xfrm>
            <a:off x="4281840" y="10155240"/>
            <a:ext cx="3274920" cy="535320"/>
          </a:xfrm>
          <a:prstGeom prst="rect">
            <a:avLst/>
          </a:prstGeom>
          <a:noFill/>
          <a:ln>
            <a:noFill/>
          </a:ln>
        </p:spPr>
        <p:style>
          <a:lnRef idx="0"/>
          <a:fillRef idx="0"/>
          <a:effectRef idx="0"/>
          <a:fontRef idx="minor"/>
        </p:style>
        <p:txBody>
          <a:bodyPr lIns="90000" rIns="90000" tIns="45000" bIns="45000" anchor="b"/>
          <a:p>
            <a:pPr algn="r">
              <a:lnSpc>
                <a:spcPct val="100000"/>
              </a:lnSpc>
            </a:pPr>
            <a:fld id="{9618E2DC-5EE1-48C2-8A58-B052456A754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4" name="PlaceHolder 2"/>
          <p:cNvSpPr>
            <a:spLocks noGrp="1"/>
          </p:cNvSpPr>
          <p:nvPr>
            <p:ph type="body"/>
          </p:nvPr>
        </p:nvSpPr>
        <p:spPr>
          <a:xfrm>
            <a:off x="599760" y="1768680"/>
            <a:ext cx="10798200" cy="209088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599760" y="4058640"/>
            <a:ext cx="107982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11"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312" name="PlaceHolder 2"/>
          <p:cNvSpPr>
            <a:spLocks noGrp="1"/>
          </p:cNvSpPr>
          <p:nvPr>
            <p:ph type="body"/>
          </p:nvPr>
        </p:nvSpPr>
        <p:spPr>
          <a:xfrm>
            <a:off x="599760" y="1768680"/>
            <a:ext cx="5269320" cy="4384080"/>
          </a:xfrm>
          <a:prstGeom prst="rect">
            <a:avLst/>
          </a:prstGeom>
        </p:spPr>
        <p:txBody>
          <a:bodyPr lIns="0" rIns="0" tIns="0" bIns="0">
            <a:normAutofit/>
          </a:bodyPr>
          <a:p>
            <a:endParaRPr b="0" lang="en-US" sz="3200" spc="-1" strike="noStrike">
              <a:latin typeface="Arial"/>
            </a:endParaRPr>
          </a:p>
        </p:txBody>
      </p:sp>
      <p:sp>
        <p:nvSpPr>
          <p:cNvPr id="313" name="PlaceHolder 3"/>
          <p:cNvSpPr>
            <a:spLocks noGrp="1"/>
          </p:cNvSpPr>
          <p:nvPr>
            <p:ph type="body"/>
          </p:nvPr>
        </p:nvSpPr>
        <p:spPr>
          <a:xfrm>
            <a:off x="6132960" y="1768680"/>
            <a:ext cx="52693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14"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15" name="PlaceHolder 1"/>
          <p:cNvSpPr>
            <a:spLocks noGrp="1"/>
          </p:cNvSpPr>
          <p:nvPr>
            <p:ph type="subTitle"/>
          </p:nvPr>
        </p:nvSpPr>
        <p:spPr>
          <a:xfrm>
            <a:off x="599760" y="301320"/>
            <a:ext cx="1079820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6"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317"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318" name="PlaceHolder 3"/>
          <p:cNvSpPr>
            <a:spLocks noGrp="1"/>
          </p:cNvSpPr>
          <p:nvPr>
            <p:ph type="body"/>
          </p:nvPr>
        </p:nvSpPr>
        <p:spPr>
          <a:xfrm>
            <a:off x="599760" y="4058640"/>
            <a:ext cx="5269320" cy="2090880"/>
          </a:xfrm>
          <a:prstGeom prst="rect">
            <a:avLst/>
          </a:prstGeom>
        </p:spPr>
        <p:txBody>
          <a:bodyPr lIns="0" rIns="0" tIns="0" bIns="0">
            <a:normAutofit/>
          </a:bodyPr>
          <a:p>
            <a:endParaRPr b="0" lang="en-US" sz="3200" spc="-1" strike="noStrike">
              <a:latin typeface="Arial"/>
            </a:endParaRPr>
          </a:p>
        </p:txBody>
      </p:sp>
      <p:sp>
        <p:nvSpPr>
          <p:cNvPr id="319" name="PlaceHolder 4"/>
          <p:cNvSpPr>
            <a:spLocks noGrp="1"/>
          </p:cNvSpPr>
          <p:nvPr>
            <p:ph type="body"/>
          </p:nvPr>
        </p:nvSpPr>
        <p:spPr>
          <a:xfrm>
            <a:off x="6132960" y="1768680"/>
            <a:ext cx="52693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20"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321" name="PlaceHolder 2"/>
          <p:cNvSpPr>
            <a:spLocks noGrp="1"/>
          </p:cNvSpPr>
          <p:nvPr>
            <p:ph type="body"/>
          </p:nvPr>
        </p:nvSpPr>
        <p:spPr>
          <a:xfrm>
            <a:off x="599760" y="1768680"/>
            <a:ext cx="5269320" cy="4384080"/>
          </a:xfrm>
          <a:prstGeom prst="rect">
            <a:avLst/>
          </a:prstGeom>
        </p:spPr>
        <p:txBody>
          <a:bodyPr lIns="0" rIns="0" tIns="0" bIns="0">
            <a:normAutofit/>
          </a:bodyPr>
          <a:p>
            <a:endParaRPr b="0" lang="en-US" sz="3200" spc="-1" strike="noStrike">
              <a:latin typeface="Arial"/>
            </a:endParaRPr>
          </a:p>
        </p:txBody>
      </p:sp>
      <p:sp>
        <p:nvSpPr>
          <p:cNvPr id="322"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323" name="PlaceHolder 4"/>
          <p:cNvSpPr>
            <a:spLocks noGrp="1"/>
          </p:cNvSpPr>
          <p:nvPr>
            <p:ph type="body"/>
          </p:nvPr>
        </p:nvSpPr>
        <p:spPr>
          <a:xfrm>
            <a:off x="6132960" y="4058640"/>
            <a:ext cx="52693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24"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325"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326"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327" name="PlaceHolder 4"/>
          <p:cNvSpPr>
            <a:spLocks noGrp="1"/>
          </p:cNvSpPr>
          <p:nvPr>
            <p:ph type="body"/>
          </p:nvPr>
        </p:nvSpPr>
        <p:spPr>
          <a:xfrm>
            <a:off x="599760" y="4058640"/>
            <a:ext cx="107982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329" name="PlaceHolder 2"/>
          <p:cNvSpPr>
            <a:spLocks noGrp="1"/>
          </p:cNvSpPr>
          <p:nvPr>
            <p:ph type="body"/>
          </p:nvPr>
        </p:nvSpPr>
        <p:spPr>
          <a:xfrm>
            <a:off x="599760" y="1768680"/>
            <a:ext cx="10798200" cy="2090880"/>
          </a:xfrm>
          <a:prstGeom prst="rect">
            <a:avLst/>
          </a:prstGeom>
        </p:spPr>
        <p:txBody>
          <a:bodyPr lIns="0" rIns="0" tIns="0" bIns="0">
            <a:normAutofit/>
          </a:bodyPr>
          <a:p>
            <a:endParaRPr b="0" lang="en-US" sz="3200" spc="-1" strike="noStrike">
              <a:latin typeface="Arial"/>
            </a:endParaRPr>
          </a:p>
        </p:txBody>
      </p:sp>
      <p:sp>
        <p:nvSpPr>
          <p:cNvPr id="330" name="PlaceHolder 3"/>
          <p:cNvSpPr>
            <a:spLocks noGrp="1"/>
          </p:cNvSpPr>
          <p:nvPr>
            <p:ph type="body"/>
          </p:nvPr>
        </p:nvSpPr>
        <p:spPr>
          <a:xfrm>
            <a:off x="599760" y="4058640"/>
            <a:ext cx="107982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332"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333"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334" name="PlaceHolder 4"/>
          <p:cNvSpPr>
            <a:spLocks noGrp="1"/>
          </p:cNvSpPr>
          <p:nvPr>
            <p:ph type="body"/>
          </p:nvPr>
        </p:nvSpPr>
        <p:spPr>
          <a:xfrm>
            <a:off x="6132960" y="4058640"/>
            <a:ext cx="5269320" cy="2090880"/>
          </a:xfrm>
          <a:prstGeom prst="rect">
            <a:avLst/>
          </a:prstGeom>
        </p:spPr>
        <p:txBody>
          <a:bodyPr lIns="0" rIns="0" tIns="0" bIns="0">
            <a:normAutofit/>
          </a:bodyPr>
          <a:p>
            <a:endParaRPr b="0" lang="en-US" sz="3200" spc="-1" strike="noStrike">
              <a:latin typeface="Arial"/>
            </a:endParaRPr>
          </a:p>
        </p:txBody>
      </p:sp>
      <p:sp>
        <p:nvSpPr>
          <p:cNvPr id="335" name="PlaceHolder 5"/>
          <p:cNvSpPr>
            <a:spLocks noGrp="1"/>
          </p:cNvSpPr>
          <p:nvPr>
            <p:ph type="body"/>
          </p:nvPr>
        </p:nvSpPr>
        <p:spPr>
          <a:xfrm>
            <a:off x="599760" y="4058640"/>
            <a:ext cx="52693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6"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337" name="PlaceHolder 2"/>
          <p:cNvSpPr>
            <a:spLocks noGrp="1"/>
          </p:cNvSpPr>
          <p:nvPr>
            <p:ph type="body"/>
          </p:nvPr>
        </p:nvSpPr>
        <p:spPr>
          <a:xfrm>
            <a:off x="599760" y="1768680"/>
            <a:ext cx="3476880" cy="2090880"/>
          </a:xfrm>
          <a:prstGeom prst="rect">
            <a:avLst/>
          </a:prstGeom>
        </p:spPr>
        <p:txBody>
          <a:bodyPr lIns="0" rIns="0" tIns="0" bIns="0">
            <a:normAutofit/>
          </a:bodyPr>
          <a:p>
            <a:endParaRPr b="0" lang="en-US" sz="3200" spc="-1" strike="noStrike">
              <a:latin typeface="Arial"/>
            </a:endParaRPr>
          </a:p>
        </p:txBody>
      </p:sp>
      <p:sp>
        <p:nvSpPr>
          <p:cNvPr id="338" name="PlaceHolder 3"/>
          <p:cNvSpPr>
            <a:spLocks noGrp="1"/>
          </p:cNvSpPr>
          <p:nvPr>
            <p:ph type="body"/>
          </p:nvPr>
        </p:nvSpPr>
        <p:spPr>
          <a:xfrm>
            <a:off x="4250880" y="1768680"/>
            <a:ext cx="3476880" cy="2090880"/>
          </a:xfrm>
          <a:prstGeom prst="rect">
            <a:avLst/>
          </a:prstGeom>
        </p:spPr>
        <p:txBody>
          <a:bodyPr lIns="0" rIns="0" tIns="0" bIns="0">
            <a:normAutofit/>
          </a:bodyPr>
          <a:p>
            <a:endParaRPr b="0" lang="en-US" sz="3200" spc="-1" strike="noStrike">
              <a:latin typeface="Arial"/>
            </a:endParaRPr>
          </a:p>
        </p:txBody>
      </p:sp>
      <p:sp>
        <p:nvSpPr>
          <p:cNvPr id="339" name="PlaceHolder 4"/>
          <p:cNvSpPr>
            <a:spLocks noGrp="1"/>
          </p:cNvSpPr>
          <p:nvPr>
            <p:ph type="body"/>
          </p:nvPr>
        </p:nvSpPr>
        <p:spPr>
          <a:xfrm>
            <a:off x="7902000" y="1768680"/>
            <a:ext cx="3476880" cy="2090880"/>
          </a:xfrm>
          <a:prstGeom prst="rect">
            <a:avLst/>
          </a:prstGeom>
        </p:spPr>
        <p:txBody>
          <a:bodyPr lIns="0" rIns="0" tIns="0" bIns="0">
            <a:normAutofit/>
          </a:bodyPr>
          <a:p>
            <a:endParaRPr b="0" lang="en-US" sz="3200" spc="-1" strike="noStrike">
              <a:latin typeface="Arial"/>
            </a:endParaRPr>
          </a:p>
        </p:txBody>
      </p:sp>
      <p:sp>
        <p:nvSpPr>
          <p:cNvPr id="340" name="PlaceHolder 5"/>
          <p:cNvSpPr>
            <a:spLocks noGrp="1"/>
          </p:cNvSpPr>
          <p:nvPr>
            <p:ph type="body"/>
          </p:nvPr>
        </p:nvSpPr>
        <p:spPr>
          <a:xfrm>
            <a:off x="7902000" y="4058640"/>
            <a:ext cx="3476880" cy="2090880"/>
          </a:xfrm>
          <a:prstGeom prst="rect">
            <a:avLst/>
          </a:prstGeom>
        </p:spPr>
        <p:txBody>
          <a:bodyPr lIns="0" rIns="0" tIns="0" bIns="0">
            <a:normAutofit/>
          </a:bodyPr>
          <a:p>
            <a:endParaRPr b="0" lang="en-US" sz="3200" spc="-1" strike="noStrike">
              <a:latin typeface="Arial"/>
            </a:endParaRPr>
          </a:p>
        </p:txBody>
      </p:sp>
      <p:sp>
        <p:nvSpPr>
          <p:cNvPr id="341" name="PlaceHolder 6"/>
          <p:cNvSpPr>
            <a:spLocks noGrp="1"/>
          </p:cNvSpPr>
          <p:nvPr>
            <p:ph type="body"/>
          </p:nvPr>
        </p:nvSpPr>
        <p:spPr>
          <a:xfrm>
            <a:off x="4250880" y="4058640"/>
            <a:ext cx="3476880" cy="2090880"/>
          </a:xfrm>
          <a:prstGeom prst="rect">
            <a:avLst/>
          </a:prstGeom>
        </p:spPr>
        <p:txBody>
          <a:bodyPr lIns="0" rIns="0" tIns="0" bIns="0">
            <a:normAutofit/>
          </a:bodyPr>
          <a:p>
            <a:endParaRPr b="0" lang="en-US" sz="3200" spc="-1" strike="noStrike">
              <a:latin typeface="Arial"/>
            </a:endParaRPr>
          </a:p>
        </p:txBody>
      </p:sp>
      <p:sp>
        <p:nvSpPr>
          <p:cNvPr id="342" name="PlaceHolder 7"/>
          <p:cNvSpPr>
            <a:spLocks noGrp="1"/>
          </p:cNvSpPr>
          <p:nvPr>
            <p:ph type="body"/>
          </p:nvPr>
        </p:nvSpPr>
        <p:spPr>
          <a:xfrm>
            <a:off x="599760" y="4058640"/>
            <a:ext cx="347688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7"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6132960" y="4058640"/>
            <a:ext cx="5269320" cy="209088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599760" y="4058640"/>
            <a:ext cx="52693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45"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346" name="PlaceHolder 2"/>
          <p:cNvSpPr>
            <a:spLocks noGrp="1"/>
          </p:cNvSpPr>
          <p:nvPr>
            <p:ph type="subTitle"/>
          </p:nvPr>
        </p:nvSpPr>
        <p:spPr>
          <a:xfrm>
            <a:off x="599760" y="1768680"/>
            <a:ext cx="10798200" cy="43840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47"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348" name="PlaceHolder 2"/>
          <p:cNvSpPr>
            <a:spLocks noGrp="1"/>
          </p:cNvSpPr>
          <p:nvPr>
            <p:ph type="body"/>
          </p:nvPr>
        </p:nvSpPr>
        <p:spPr>
          <a:xfrm>
            <a:off x="599760" y="1768680"/>
            <a:ext cx="1079820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49"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350" name="PlaceHolder 2"/>
          <p:cNvSpPr>
            <a:spLocks noGrp="1"/>
          </p:cNvSpPr>
          <p:nvPr>
            <p:ph type="body"/>
          </p:nvPr>
        </p:nvSpPr>
        <p:spPr>
          <a:xfrm>
            <a:off x="599760" y="1768680"/>
            <a:ext cx="5269320" cy="4384080"/>
          </a:xfrm>
          <a:prstGeom prst="rect">
            <a:avLst/>
          </a:prstGeom>
        </p:spPr>
        <p:txBody>
          <a:bodyPr lIns="0" rIns="0" tIns="0" bIns="0">
            <a:normAutofit/>
          </a:bodyPr>
          <a:p>
            <a:endParaRPr b="0" lang="en-US" sz="3200" spc="-1" strike="noStrike">
              <a:latin typeface="Arial"/>
            </a:endParaRPr>
          </a:p>
        </p:txBody>
      </p:sp>
      <p:sp>
        <p:nvSpPr>
          <p:cNvPr id="351" name="PlaceHolder 3"/>
          <p:cNvSpPr>
            <a:spLocks noGrp="1"/>
          </p:cNvSpPr>
          <p:nvPr>
            <p:ph type="body"/>
          </p:nvPr>
        </p:nvSpPr>
        <p:spPr>
          <a:xfrm>
            <a:off x="6132960" y="1768680"/>
            <a:ext cx="52693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52"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53" name="PlaceHolder 1"/>
          <p:cNvSpPr>
            <a:spLocks noGrp="1"/>
          </p:cNvSpPr>
          <p:nvPr>
            <p:ph type="subTitle"/>
          </p:nvPr>
        </p:nvSpPr>
        <p:spPr>
          <a:xfrm>
            <a:off x="599760" y="301320"/>
            <a:ext cx="1079820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54"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355"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356" name="PlaceHolder 3"/>
          <p:cNvSpPr>
            <a:spLocks noGrp="1"/>
          </p:cNvSpPr>
          <p:nvPr>
            <p:ph type="body"/>
          </p:nvPr>
        </p:nvSpPr>
        <p:spPr>
          <a:xfrm>
            <a:off x="599760" y="4058640"/>
            <a:ext cx="5269320" cy="2090880"/>
          </a:xfrm>
          <a:prstGeom prst="rect">
            <a:avLst/>
          </a:prstGeom>
        </p:spPr>
        <p:txBody>
          <a:bodyPr lIns="0" rIns="0" tIns="0" bIns="0">
            <a:normAutofit/>
          </a:bodyPr>
          <a:p>
            <a:endParaRPr b="0" lang="en-US" sz="3200" spc="-1" strike="noStrike">
              <a:latin typeface="Arial"/>
            </a:endParaRPr>
          </a:p>
        </p:txBody>
      </p:sp>
      <p:sp>
        <p:nvSpPr>
          <p:cNvPr id="357" name="PlaceHolder 4"/>
          <p:cNvSpPr>
            <a:spLocks noGrp="1"/>
          </p:cNvSpPr>
          <p:nvPr>
            <p:ph type="body"/>
          </p:nvPr>
        </p:nvSpPr>
        <p:spPr>
          <a:xfrm>
            <a:off x="6132960" y="1768680"/>
            <a:ext cx="52693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359" name="PlaceHolder 2"/>
          <p:cNvSpPr>
            <a:spLocks noGrp="1"/>
          </p:cNvSpPr>
          <p:nvPr>
            <p:ph type="body"/>
          </p:nvPr>
        </p:nvSpPr>
        <p:spPr>
          <a:xfrm>
            <a:off x="599760" y="1768680"/>
            <a:ext cx="5269320" cy="4384080"/>
          </a:xfrm>
          <a:prstGeom prst="rect">
            <a:avLst/>
          </a:prstGeom>
        </p:spPr>
        <p:txBody>
          <a:bodyPr lIns="0" rIns="0" tIns="0" bIns="0">
            <a:normAutofit/>
          </a:bodyPr>
          <a:p>
            <a:endParaRPr b="0" lang="en-US" sz="3200" spc="-1" strike="noStrike">
              <a:latin typeface="Arial"/>
            </a:endParaRPr>
          </a:p>
        </p:txBody>
      </p:sp>
      <p:sp>
        <p:nvSpPr>
          <p:cNvPr id="360"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361" name="PlaceHolder 4"/>
          <p:cNvSpPr>
            <a:spLocks noGrp="1"/>
          </p:cNvSpPr>
          <p:nvPr>
            <p:ph type="body"/>
          </p:nvPr>
        </p:nvSpPr>
        <p:spPr>
          <a:xfrm>
            <a:off x="6132960" y="4058640"/>
            <a:ext cx="52693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62"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363"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364"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365" name="PlaceHolder 4"/>
          <p:cNvSpPr>
            <a:spLocks noGrp="1"/>
          </p:cNvSpPr>
          <p:nvPr>
            <p:ph type="body"/>
          </p:nvPr>
        </p:nvSpPr>
        <p:spPr>
          <a:xfrm>
            <a:off x="599760" y="4058640"/>
            <a:ext cx="107982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66"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367" name="PlaceHolder 2"/>
          <p:cNvSpPr>
            <a:spLocks noGrp="1"/>
          </p:cNvSpPr>
          <p:nvPr>
            <p:ph type="body"/>
          </p:nvPr>
        </p:nvSpPr>
        <p:spPr>
          <a:xfrm>
            <a:off x="599760" y="1768680"/>
            <a:ext cx="10798200" cy="2090880"/>
          </a:xfrm>
          <a:prstGeom prst="rect">
            <a:avLst/>
          </a:prstGeom>
        </p:spPr>
        <p:txBody>
          <a:bodyPr lIns="0" rIns="0" tIns="0" bIns="0">
            <a:normAutofit/>
          </a:bodyPr>
          <a:p>
            <a:endParaRPr b="0" lang="en-US" sz="3200" spc="-1" strike="noStrike">
              <a:latin typeface="Arial"/>
            </a:endParaRPr>
          </a:p>
        </p:txBody>
      </p:sp>
      <p:sp>
        <p:nvSpPr>
          <p:cNvPr id="368" name="PlaceHolder 3"/>
          <p:cNvSpPr>
            <a:spLocks noGrp="1"/>
          </p:cNvSpPr>
          <p:nvPr>
            <p:ph type="body"/>
          </p:nvPr>
        </p:nvSpPr>
        <p:spPr>
          <a:xfrm>
            <a:off x="599760" y="4058640"/>
            <a:ext cx="107982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69"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370"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371"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372" name="PlaceHolder 4"/>
          <p:cNvSpPr>
            <a:spLocks noGrp="1"/>
          </p:cNvSpPr>
          <p:nvPr>
            <p:ph type="body"/>
          </p:nvPr>
        </p:nvSpPr>
        <p:spPr>
          <a:xfrm>
            <a:off x="6132960" y="4058640"/>
            <a:ext cx="5269320" cy="2090880"/>
          </a:xfrm>
          <a:prstGeom prst="rect">
            <a:avLst/>
          </a:prstGeom>
        </p:spPr>
        <p:txBody>
          <a:bodyPr lIns="0" rIns="0" tIns="0" bIns="0">
            <a:normAutofit/>
          </a:bodyPr>
          <a:p>
            <a:endParaRPr b="0" lang="en-US" sz="3200" spc="-1" strike="noStrike">
              <a:latin typeface="Arial"/>
            </a:endParaRPr>
          </a:p>
        </p:txBody>
      </p:sp>
      <p:sp>
        <p:nvSpPr>
          <p:cNvPr id="373" name="PlaceHolder 5"/>
          <p:cNvSpPr>
            <a:spLocks noGrp="1"/>
          </p:cNvSpPr>
          <p:nvPr>
            <p:ph type="body"/>
          </p:nvPr>
        </p:nvSpPr>
        <p:spPr>
          <a:xfrm>
            <a:off x="599760" y="4058640"/>
            <a:ext cx="52693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32" name="PlaceHolder 2"/>
          <p:cNvSpPr>
            <a:spLocks noGrp="1"/>
          </p:cNvSpPr>
          <p:nvPr>
            <p:ph type="body"/>
          </p:nvPr>
        </p:nvSpPr>
        <p:spPr>
          <a:xfrm>
            <a:off x="599760" y="1768680"/>
            <a:ext cx="3476880" cy="209088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4250880" y="1768680"/>
            <a:ext cx="3476880" cy="209088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7902000" y="1768680"/>
            <a:ext cx="3476880" cy="209088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7902000" y="4058640"/>
            <a:ext cx="3476880" cy="209088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4250880" y="4058640"/>
            <a:ext cx="3476880" cy="209088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599760" y="4058640"/>
            <a:ext cx="347688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4"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375" name="PlaceHolder 2"/>
          <p:cNvSpPr>
            <a:spLocks noGrp="1"/>
          </p:cNvSpPr>
          <p:nvPr>
            <p:ph type="body"/>
          </p:nvPr>
        </p:nvSpPr>
        <p:spPr>
          <a:xfrm>
            <a:off x="599760" y="1768680"/>
            <a:ext cx="3476880" cy="2090880"/>
          </a:xfrm>
          <a:prstGeom prst="rect">
            <a:avLst/>
          </a:prstGeom>
        </p:spPr>
        <p:txBody>
          <a:bodyPr lIns="0" rIns="0" tIns="0" bIns="0">
            <a:normAutofit/>
          </a:bodyPr>
          <a:p>
            <a:endParaRPr b="0" lang="en-US" sz="3200" spc="-1" strike="noStrike">
              <a:latin typeface="Arial"/>
            </a:endParaRPr>
          </a:p>
        </p:txBody>
      </p:sp>
      <p:sp>
        <p:nvSpPr>
          <p:cNvPr id="376" name="PlaceHolder 3"/>
          <p:cNvSpPr>
            <a:spLocks noGrp="1"/>
          </p:cNvSpPr>
          <p:nvPr>
            <p:ph type="body"/>
          </p:nvPr>
        </p:nvSpPr>
        <p:spPr>
          <a:xfrm>
            <a:off x="4250880" y="1768680"/>
            <a:ext cx="3476880" cy="2090880"/>
          </a:xfrm>
          <a:prstGeom prst="rect">
            <a:avLst/>
          </a:prstGeom>
        </p:spPr>
        <p:txBody>
          <a:bodyPr lIns="0" rIns="0" tIns="0" bIns="0">
            <a:normAutofit/>
          </a:bodyPr>
          <a:p>
            <a:endParaRPr b="0" lang="en-US" sz="3200" spc="-1" strike="noStrike">
              <a:latin typeface="Arial"/>
            </a:endParaRPr>
          </a:p>
        </p:txBody>
      </p:sp>
      <p:sp>
        <p:nvSpPr>
          <p:cNvPr id="377" name="PlaceHolder 4"/>
          <p:cNvSpPr>
            <a:spLocks noGrp="1"/>
          </p:cNvSpPr>
          <p:nvPr>
            <p:ph type="body"/>
          </p:nvPr>
        </p:nvSpPr>
        <p:spPr>
          <a:xfrm>
            <a:off x="7902000" y="1768680"/>
            <a:ext cx="3476880" cy="2090880"/>
          </a:xfrm>
          <a:prstGeom prst="rect">
            <a:avLst/>
          </a:prstGeom>
        </p:spPr>
        <p:txBody>
          <a:bodyPr lIns="0" rIns="0" tIns="0" bIns="0">
            <a:normAutofit/>
          </a:bodyPr>
          <a:p>
            <a:endParaRPr b="0" lang="en-US" sz="3200" spc="-1" strike="noStrike">
              <a:latin typeface="Arial"/>
            </a:endParaRPr>
          </a:p>
        </p:txBody>
      </p:sp>
      <p:sp>
        <p:nvSpPr>
          <p:cNvPr id="378" name="PlaceHolder 5"/>
          <p:cNvSpPr>
            <a:spLocks noGrp="1"/>
          </p:cNvSpPr>
          <p:nvPr>
            <p:ph type="body"/>
          </p:nvPr>
        </p:nvSpPr>
        <p:spPr>
          <a:xfrm>
            <a:off x="7902000" y="4058640"/>
            <a:ext cx="3476880" cy="2090880"/>
          </a:xfrm>
          <a:prstGeom prst="rect">
            <a:avLst/>
          </a:prstGeom>
        </p:spPr>
        <p:txBody>
          <a:bodyPr lIns="0" rIns="0" tIns="0" bIns="0">
            <a:normAutofit/>
          </a:bodyPr>
          <a:p>
            <a:endParaRPr b="0" lang="en-US" sz="3200" spc="-1" strike="noStrike">
              <a:latin typeface="Arial"/>
            </a:endParaRPr>
          </a:p>
        </p:txBody>
      </p:sp>
      <p:sp>
        <p:nvSpPr>
          <p:cNvPr id="379" name="PlaceHolder 6"/>
          <p:cNvSpPr>
            <a:spLocks noGrp="1"/>
          </p:cNvSpPr>
          <p:nvPr>
            <p:ph type="body"/>
          </p:nvPr>
        </p:nvSpPr>
        <p:spPr>
          <a:xfrm>
            <a:off x="4250880" y="4058640"/>
            <a:ext cx="3476880" cy="2090880"/>
          </a:xfrm>
          <a:prstGeom prst="rect">
            <a:avLst/>
          </a:prstGeom>
        </p:spPr>
        <p:txBody>
          <a:bodyPr lIns="0" rIns="0" tIns="0" bIns="0">
            <a:normAutofit/>
          </a:bodyPr>
          <a:p>
            <a:endParaRPr b="0" lang="en-US" sz="3200" spc="-1" strike="noStrike">
              <a:latin typeface="Arial"/>
            </a:endParaRPr>
          </a:p>
        </p:txBody>
      </p:sp>
      <p:sp>
        <p:nvSpPr>
          <p:cNvPr id="380" name="PlaceHolder 7"/>
          <p:cNvSpPr>
            <a:spLocks noGrp="1"/>
          </p:cNvSpPr>
          <p:nvPr>
            <p:ph type="body"/>
          </p:nvPr>
        </p:nvSpPr>
        <p:spPr>
          <a:xfrm>
            <a:off x="599760" y="4058640"/>
            <a:ext cx="347688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41" name="PlaceHolder 2"/>
          <p:cNvSpPr>
            <a:spLocks noGrp="1"/>
          </p:cNvSpPr>
          <p:nvPr>
            <p:ph type="subTitle"/>
          </p:nvPr>
        </p:nvSpPr>
        <p:spPr>
          <a:xfrm>
            <a:off x="599760" y="1768680"/>
            <a:ext cx="10798200" cy="43840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43" name="PlaceHolder 2"/>
          <p:cNvSpPr>
            <a:spLocks noGrp="1"/>
          </p:cNvSpPr>
          <p:nvPr>
            <p:ph type="body"/>
          </p:nvPr>
        </p:nvSpPr>
        <p:spPr>
          <a:xfrm>
            <a:off x="599760" y="1768680"/>
            <a:ext cx="1079820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45" name="PlaceHolder 2"/>
          <p:cNvSpPr>
            <a:spLocks noGrp="1"/>
          </p:cNvSpPr>
          <p:nvPr>
            <p:ph type="body"/>
          </p:nvPr>
        </p:nvSpPr>
        <p:spPr>
          <a:xfrm>
            <a:off x="599760" y="1768680"/>
            <a:ext cx="5269320" cy="4384080"/>
          </a:xfrm>
          <a:prstGeom prst="rect">
            <a:avLst/>
          </a:prstGeom>
        </p:spPr>
        <p:txBody>
          <a:bodyPr lIns="0" rIns="0" tIns="0" bIns="0">
            <a:normAutofit/>
          </a:bodyPr>
          <a:p>
            <a:endParaRPr b="0" lang="en-US" sz="3200" spc="-1" strike="noStrike">
              <a:latin typeface="Arial"/>
            </a:endParaRPr>
          </a:p>
        </p:txBody>
      </p:sp>
      <p:sp>
        <p:nvSpPr>
          <p:cNvPr id="46" name="PlaceHolder 3"/>
          <p:cNvSpPr>
            <a:spLocks noGrp="1"/>
          </p:cNvSpPr>
          <p:nvPr>
            <p:ph type="body"/>
          </p:nvPr>
        </p:nvSpPr>
        <p:spPr>
          <a:xfrm>
            <a:off x="6132960" y="1768680"/>
            <a:ext cx="52693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599760" y="301320"/>
            <a:ext cx="1079820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50"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599760" y="4058640"/>
            <a:ext cx="5269320" cy="2090880"/>
          </a:xfrm>
          <a:prstGeom prst="rect">
            <a:avLst/>
          </a:prstGeom>
        </p:spPr>
        <p:txBody>
          <a:bodyPr lIns="0" rIns="0" tIns="0" bIns="0">
            <a:normAutofit/>
          </a:bodyPr>
          <a:p>
            <a:endParaRPr b="0" lang="en-US" sz="3200" spc="-1" strike="noStrike">
              <a:latin typeface="Arial"/>
            </a:endParaRPr>
          </a:p>
        </p:txBody>
      </p:sp>
      <p:sp>
        <p:nvSpPr>
          <p:cNvPr id="52" name="PlaceHolder 4"/>
          <p:cNvSpPr>
            <a:spLocks noGrp="1"/>
          </p:cNvSpPr>
          <p:nvPr>
            <p:ph type="body"/>
          </p:nvPr>
        </p:nvSpPr>
        <p:spPr>
          <a:xfrm>
            <a:off x="6132960" y="1768680"/>
            <a:ext cx="52693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3" name="PlaceHolder 2"/>
          <p:cNvSpPr>
            <a:spLocks noGrp="1"/>
          </p:cNvSpPr>
          <p:nvPr>
            <p:ph type="subTitle"/>
          </p:nvPr>
        </p:nvSpPr>
        <p:spPr>
          <a:xfrm>
            <a:off x="599760" y="1768680"/>
            <a:ext cx="10798200" cy="43840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54" name="PlaceHolder 2"/>
          <p:cNvSpPr>
            <a:spLocks noGrp="1"/>
          </p:cNvSpPr>
          <p:nvPr>
            <p:ph type="body"/>
          </p:nvPr>
        </p:nvSpPr>
        <p:spPr>
          <a:xfrm>
            <a:off x="599760" y="1768680"/>
            <a:ext cx="5269320" cy="4384080"/>
          </a:xfrm>
          <a:prstGeom prst="rect">
            <a:avLst/>
          </a:prstGeom>
        </p:spPr>
        <p:txBody>
          <a:bodyPr lIns="0" rIns="0" tIns="0" bIns="0">
            <a:normAutofit/>
          </a:bodyPr>
          <a:p>
            <a:endParaRPr b="0" lang="en-US" sz="3200" spc="-1" strike="noStrike">
              <a:latin typeface="Arial"/>
            </a:endParaRPr>
          </a:p>
        </p:txBody>
      </p:sp>
      <p:sp>
        <p:nvSpPr>
          <p:cNvPr id="55"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56" name="PlaceHolder 4"/>
          <p:cNvSpPr>
            <a:spLocks noGrp="1"/>
          </p:cNvSpPr>
          <p:nvPr>
            <p:ph type="body"/>
          </p:nvPr>
        </p:nvSpPr>
        <p:spPr>
          <a:xfrm>
            <a:off x="6132960" y="4058640"/>
            <a:ext cx="52693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58"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60" name="PlaceHolder 4"/>
          <p:cNvSpPr>
            <a:spLocks noGrp="1"/>
          </p:cNvSpPr>
          <p:nvPr>
            <p:ph type="body"/>
          </p:nvPr>
        </p:nvSpPr>
        <p:spPr>
          <a:xfrm>
            <a:off x="599760" y="4058640"/>
            <a:ext cx="107982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62" name="PlaceHolder 2"/>
          <p:cNvSpPr>
            <a:spLocks noGrp="1"/>
          </p:cNvSpPr>
          <p:nvPr>
            <p:ph type="body"/>
          </p:nvPr>
        </p:nvSpPr>
        <p:spPr>
          <a:xfrm>
            <a:off x="599760" y="1768680"/>
            <a:ext cx="10798200" cy="209088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599760" y="4058640"/>
            <a:ext cx="107982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65"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6132960" y="4058640"/>
            <a:ext cx="5269320" cy="2090880"/>
          </a:xfrm>
          <a:prstGeom prst="rect">
            <a:avLst/>
          </a:prstGeom>
        </p:spPr>
        <p:txBody>
          <a:bodyPr lIns="0" rIns="0" tIns="0" bIns="0">
            <a:normAutofit/>
          </a:bodyPr>
          <a:p>
            <a:endParaRPr b="0" lang="en-US" sz="3200" spc="-1" strike="noStrike">
              <a:latin typeface="Arial"/>
            </a:endParaRPr>
          </a:p>
        </p:txBody>
      </p:sp>
      <p:sp>
        <p:nvSpPr>
          <p:cNvPr id="68" name="PlaceHolder 5"/>
          <p:cNvSpPr>
            <a:spLocks noGrp="1"/>
          </p:cNvSpPr>
          <p:nvPr>
            <p:ph type="body"/>
          </p:nvPr>
        </p:nvSpPr>
        <p:spPr>
          <a:xfrm>
            <a:off x="599760" y="4058640"/>
            <a:ext cx="52693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70" name="PlaceHolder 2"/>
          <p:cNvSpPr>
            <a:spLocks noGrp="1"/>
          </p:cNvSpPr>
          <p:nvPr>
            <p:ph type="body"/>
          </p:nvPr>
        </p:nvSpPr>
        <p:spPr>
          <a:xfrm>
            <a:off x="599760" y="1768680"/>
            <a:ext cx="3476880" cy="209088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4250880" y="1768680"/>
            <a:ext cx="3476880" cy="209088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7902000" y="1768680"/>
            <a:ext cx="3476880" cy="209088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7902000" y="4058640"/>
            <a:ext cx="3476880" cy="2090880"/>
          </a:xfrm>
          <a:prstGeom prst="rect">
            <a:avLst/>
          </a:prstGeom>
        </p:spPr>
        <p:txBody>
          <a:bodyPr lIns="0" rIns="0" tIns="0" bIns="0">
            <a:normAutofit/>
          </a:bodyPr>
          <a:p>
            <a:endParaRPr b="0" lang="en-US" sz="3200" spc="-1" strike="noStrike">
              <a:latin typeface="Arial"/>
            </a:endParaRPr>
          </a:p>
        </p:txBody>
      </p:sp>
      <p:sp>
        <p:nvSpPr>
          <p:cNvPr id="74" name="PlaceHolder 6"/>
          <p:cNvSpPr>
            <a:spLocks noGrp="1"/>
          </p:cNvSpPr>
          <p:nvPr>
            <p:ph type="body"/>
          </p:nvPr>
        </p:nvSpPr>
        <p:spPr>
          <a:xfrm>
            <a:off x="4250880" y="4058640"/>
            <a:ext cx="3476880" cy="2090880"/>
          </a:xfrm>
          <a:prstGeom prst="rect">
            <a:avLst/>
          </a:prstGeom>
        </p:spPr>
        <p:txBody>
          <a:bodyPr lIns="0" rIns="0" tIns="0" bIns="0">
            <a:normAutofit/>
          </a:bodyPr>
          <a:p>
            <a:endParaRPr b="0" lang="en-US" sz="3200" spc="-1" strike="noStrike">
              <a:latin typeface="Arial"/>
            </a:endParaRPr>
          </a:p>
        </p:txBody>
      </p:sp>
      <p:sp>
        <p:nvSpPr>
          <p:cNvPr id="75" name="PlaceHolder 7"/>
          <p:cNvSpPr>
            <a:spLocks noGrp="1"/>
          </p:cNvSpPr>
          <p:nvPr>
            <p:ph type="body"/>
          </p:nvPr>
        </p:nvSpPr>
        <p:spPr>
          <a:xfrm>
            <a:off x="599760" y="4058640"/>
            <a:ext cx="347688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79" name="PlaceHolder 2"/>
          <p:cNvSpPr>
            <a:spLocks noGrp="1"/>
          </p:cNvSpPr>
          <p:nvPr>
            <p:ph type="subTitle"/>
          </p:nvPr>
        </p:nvSpPr>
        <p:spPr>
          <a:xfrm>
            <a:off x="599760" y="1768680"/>
            <a:ext cx="10798200" cy="43840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81" name="PlaceHolder 2"/>
          <p:cNvSpPr>
            <a:spLocks noGrp="1"/>
          </p:cNvSpPr>
          <p:nvPr>
            <p:ph type="body"/>
          </p:nvPr>
        </p:nvSpPr>
        <p:spPr>
          <a:xfrm>
            <a:off x="599760" y="1768680"/>
            <a:ext cx="1079820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83" name="PlaceHolder 2"/>
          <p:cNvSpPr>
            <a:spLocks noGrp="1"/>
          </p:cNvSpPr>
          <p:nvPr>
            <p:ph type="body"/>
          </p:nvPr>
        </p:nvSpPr>
        <p:spPr>
          <a:xfrm>
            <a:off x="599760" y="1768680"/>
            <a:ext cx="5269320" cy="4384080"/>
          </a:xfrm>
          <a:prstGeom prst="rect">
            <a:avLst/>
          </a:prstGeom>
        </p:spPr>
        <p:txBody>
          <a:bodyPr lIns="0" rIns="0" tIns="0" bIns="0">
            <a:normAutofit/>
          </a:bodyPr>
          <a:p>
            <a:endParaRPr b="0" lang="en-US" sz="3200" spc="-1" strike="noStrike">
              <a:latin typeface="Arial"/>
            </a:endParaRPr>
          </a:p>
        </p:txBody>
      </p:sp>
      <p:sp>
        <p:nvSpPr>
          <p:cNvPr id="84" name="PlaceHolder 3"/>
          <p:cNvSpPr>
            <a:spLocks noGrp="1"/>
          </p:cNvSpPr>
          <p:nvPr>
            <p:ph type="body"/>
          </p:nvPr>
        </p:nvSpPr>
        <p:spPr>
          <a:xfrm>
            <a:off x="6132960" y="1768680"/>
            <a:ext cx="52693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5" name="PlaceHolder 2"/>
          <p:cNvSpPr>
            <a:spLocks noGrp="1"/>
          </p:cNvSpPr>
          <p:nvPr>
            <p:ph type="body"/>
          </p:nvPr>
        </p:nvSpPr>
        <p:spPr>
          <a:xfrm>
            <a:off x="599760" y="1768680"/>
            <a:ext cx="1079820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599760" y="301320"/>
            <a:ext cx="1079820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88"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89" name="PlaceHolder 3"/>
          <p:cNvSpPr>
            <a:spLocks noGrp="1"/>
          </p:cNvSpPr>
          <p:nvPr>
            <p:ph type="body"/>
          </p:nvPr>
        </p:nvSpPr>
        <p:spPr>
          <a:xfrm>
            <a:off x="599760" y="4058640"/>
            <a:ext cx="5269320" cy="2090880"/>
          </a:xfrm>
          <a:prstGeom prst="rect">
            <a:avLst/>
          </a:prstGeom>
        </p:spPr>
        <p:txBody>
          <a:bodyPr lIns="0" rIns="0" tIns="0" bIns="0">
            <a:normAutofit/>
          </a:bodyPr>
          <a:p>
            <a:endParaRPr b="0" lang="en-US" sz="3200" spc="-1" strike="noStrike">
              <a:latin typeface="Arial"/>
            </a:endParaRPr>
          </a:p>
        </p:txBody>
      </p:sp>
      <p:sp>
        <p:nvSpPr>
          <p:cNvPr id="90" name="PlaceHolder 4"/>
          <p:cNvSpPr>
            <a:spLocks noGrp="1"/>
          </p:cNvSpPr>
          <p:nvPr>
            <p:ph type="body"/>
          </p:nvPr>
        </p:nvSpPr>
        <p:spPr>
          <a:xfrm>
            <a:off x="6132960" y="1768680"/>
            <a:ext cx="52693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92" name="PlaceHolder 2"/>
          <p:cNvSpPr>
            <a:spLocks noGrp="1"/>
          </p:cNvSpPr>
          <p:nvPr>
            <p:ph type="body"/>
          </p:nvPr>
        </p:nvSpPr>
        <p:spPr>
          <a:xfrm>
            <a:off x="599760" y="1768680"/>
            <a:ext cx="5269320" cy="4384080"/>
          </a:xfrm>
          <a:prstGeom prst="rect">
            <a:avLst/>
          </a:prstGeom>
        </p:spPr>
        <p:txBody>
          <a:bodyPr lIns="0" rIns="0" tIns="0" bIns="0">
            <a:normAutofit/>
          </a:bodyPr>
          <a:p>
            <a:endParaRPr b="0" lang="en-US" sz="3200" spc="-1" strike="noStrike">
              <a:latin typeface="Arial"/>
            </a:endParaRPr>
          </a:p>
        </p:txBody>
      </p:sp>
      <p:sp>
        <p:nvSpPr>
          <p:cNvPr id="93"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94" name="PlaceHolder 4"/>
          <p:cNvSpPr>
            <a:spLocks noGrp="1"/>
          </p:cNvSpPr>
          <p:nvPr>
            <p:ph type="body"/>
          </p:nvPr>
        </p:nvSpPr>
        <p:spPr>
          <a:xfrm>
            <a:off x="6132960" y="4058640"/>
            <a:ext cx="52693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96"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97"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98" name="PlaceHolder 4"/>
          <p:cNvSpPr>
            <a:spLocks noGrp="1"/>
          </p:cNvSpPr>
          <p:nvPr>
            <p:ph type="body"/>
          </p:nvPr>
        </p:nvSpPr>
        <p:spPr>
          <a:xfrm>
            <a:off x="599760" y="4058640"/>
            <a:ext cx="107982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00" name="PlaceHolder 2"/>
          <p:cNvSpPr>
            <a:spLocks noGrp="1"/>
          </p:cNvSpPr>
          <p:nvPr>
            <p:ph type="body"/>
          </p:nvPr>
        </p:nvSpPr>
        <p:spPr>
          <a:xfrm>
            <a:off x="599760" y="1768680"/>
            <a:ext cx="10798200" cy="2090880"/>
          </a:xfrm>
          <a:prstGeom prst="rect">
            <a:avLst/>
          </a:prstGeom>
        </p:spPr>
        <p:txBody>
          <a:bodyPr lIns="0" rIns="0" tIns="0" bIns="0">
            <a:normAutofit/>
          </a:bodyPr>
          <a:p>
            <a:endParaRPr b="0" lang="en-US" sz="3200" spc="-1" strike="noStrike">
              <a:latin typeface="Arial"/>
            </a:endParaRPr>
          </a:p>
        </p:txBody>
      </p:sp>
      <p:sp>
        <p:nvSpPr>
          <p:cNvPr id="101" name="PlaceHolder 3"/>
          <p:cNvSpPr>
            <a:spLocks noGrp="1"/>
          </p:cNvSpPr>
          <p:nvPr>
            <p:ph type="body"/>
          </p:nvPr>
        </p:nvSpPr>
        <p:spPr>
          <a:xfrm>
            <a:off x="599760" y="4058640"/>
            <a:ext cx="107982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03"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104"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105" name="PlaceHolder 4"/>
          <p:cNvSpPr>
            <a:spLocks noGrp="1"/>
          </p:cNvSpPr>
          <p:nvPr>
            <p:ph type="body"/>
          </p:nvPr>
        </p:nvSpPr>
        <p:spPr>
          <a:xfrm>
            <a:off x="6132960" y="4058640"/>
            <a:ext cx="5269320" cy="2090880"/>
          </a:xfrm>
          <a:prstGeom prst="rect">
            <a:avLst/>
          </a:prstGeom>
        </p:spPr>
        <p:txBody>
          <a:bodyPr lIns="0" rIns="0" tIns="0" bIns="0">
            <a:normAutofit/>
          </a:bodyPr>
          <a:p>
            <a:endParaRPr b="0" lang="en-US" sz="3200" spc="-1" strike="noStrike">
              <a:latin typeface="Arial"/>
            </a:endParaRPr>
          </a:p>
        </p:txBody>
      </p:sp>
      <p:sp>
        <p:nvSpPr>
          <p:cNvPr id="106" name="PlaceHolder 5"/>
          <p:cNvSpPr>
            <a:spLocks noGrp="1"/>
          </p:cNvSpPr>
          <p:nvPr>
            <p:ph type="body"/>
          </p:nvPr>
        </p:nvSpPr>
        <p:spPr>
          <a:xfrm>
            <a:off x="599760" y="4058640"/>
            <a:ext cx="52693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08" name="PlaceHolder 2"/>
          <p:cNvSpPr>
            <a:spLocks noGrp="1"/>
          </p:cNvSpPr>
          <p:nvPr>
            <p:ph type="body"/>
          </p:nvPr>
        </p:nvSpPr>
        <p:spPr>
          <a:xfrm>
            <a:off x="599760" y="1768680"/>
            <a:ext cx="3476880" cy="2090880"/>
          </a:xfrm>
          <a:prstGeom prst="rect">
            <a:avLst/>
          </a:prstGeom>
        </p:spPr>
        <p:txBody>
          <a:bodyPr lIns="0" rIns="0" tIns="0" bIns="0">
            <a:normAutofit/>
          </a:bodyPr>
          <a:p>
            <a:endParaRPr b="0" lang="en-US" sz="3200" spc="-1" strike="noStrike">
              <a:latin typeface="Arial"/>
            </a:endParaRPr>
          </a:p>
        </p:txBody>
      </p:sp>
      <p:sp>
        <p:nvSpPr>
          <p:cNvPr id="109" name="PlaceHolder 3"/>
          <p:cNvSpPr>
            <a:spLocks noGrp="1"/>
          </p:cNvSpPr>
          <p:nvPr>
            <p:ph type="body"/>
          </p:nvPr>
        </p:nvSpPr>
        <p:spPr>
          <a:xfrm>
            <a:off x="4250880" y="1768680"/>
            <a:ext cx="3476880" cy="2090880"/>
          </a:xfrm>
          <a:prstGeom prst="rect">
            <a:avLst/>
          </a:prstGeom>
        </p:spPr>
        <p:txBody>
          <a:bodyPr lIns="0" rIns="0" tIns="0" bIns="0">
            <a:normAutofit/>
          </a:bodyPr>
          <a:p>
            <a:endParaRPr b="0" lang="en-US" sz="3200" spc="-1" strike="noStrike">
              <a:latin typeface="Arial"/>
            </a:endParaRPr>
          </a:p>
        </p:txBody>
      </p:sp>
      <p:sp>
        <p:nvSpPr>
          <p:cNvPr id="110" name="PlaceHolder 4"/>
          <p:cNvSpPr>
            <a:spLocks noGrp="1"/>
          </p:cNvSpPr>
          <p:nvPr>
            <p:ph type="body"/>
          </p:nvPr>
        </p:nvSpPr>
        <p:spPr>
          <a:xfrm>
            <a:off x="7902000" y="1768680"/>
            <a:ext cx="3476880" cy="2090880"/>
          </a:xfrm>
          <a:prstGeom prst="rect">
            <a:avLst/>
          </a:prstGeom>
        </p:spPr>
        <p:txBody>
          <a:bodyPr lIns="0" rIns="0" tIns="0" bIns="0">
            <a:normAutofit/>
          </a:bodyPr>
          <a:p>
            <a:endParaRPr b="0" lang="en-US" sz="3200" spc="-1" strike="noStrike">
              <a:latin typeface="Arial"/>
            </a:endParaRPr>
          </a:p>
        </p:txBody>
      </p:sp>
      <p:sp>
        <p:nvSpPr>
          <p:cNvPr id="111" name="PlaceHolder 5"/>
          <p:cNvSpPr>
            <a:spLocks noGrp="1"/>
          </p:cNvSpPr>
          <p:nvPr>
            <p:ph type="body"/>
          </p:nvPr>
        </p:nvSpPr>
        <p:spPr>
          <a:xfrm>
            <a:off x="7902000" y="4058640"/>
            <a:ext cx="3476880" cy="2090880"/>
          </a:xfrm>
          <a:prstGeom prst="rect">
            <a:avLst/>
          </a:prstGeom>
        </p:spPr>
        <p:txBody>
          <a:bodyPr lIns="0" rIns="0" tIns="0" bIns="0">
            <a:normAutofit/>
          </a:bodyPr>
          <a:p>
            <a:endParaRPr b="0" lang="en-US" sz="3200" spc="-1" strike="noStrike">
              <a:latin typeface="Arial"/>
            </a:endParaRPr>
          </a:p>
        </p:txBody>
      </p:sp>
      <p:sp>
        <p:nvSpPr>
          <p:cNvPr id="112" name="PlaceHolder 6"/>
          <p:cNvSpPr>
            <a:spLocks noGrp="1"/>
          </p:cNvSpPr>
          <p:nvPr>
            <p:ph type="body"/>
          </p:nvPr>
        </p:nvSpPr>
        <p:spPr>
          <a:xfrm>
            <a:off x="4250880" y="4058640"/>
            <a:ext cx="3476880" cy="2090880"/>
          </a:xfrm>
          <a:prstGeom prst="rect">
            <a:avLst/>
          </a:prstGeom>
        </p:spPr>
        <p:txBody>
          <a:bodyPr lIns="0" rIns="0" tIns="0" bIns="0">
            <a:normAutofit/>
          </a:bodyPr>
          <a:p>
            <a:endParaRPr b="0" lang="en-US" sz="3200" spc="-1" strike="noStrike">
              <a:latin typeface="Arial"/>
            </a:endParaRPr>
          </a:p>
        </p:txBody>
      </p:sp>
      <p:sp>
        <p:nvSpPr>
          <p:cNvPr id="113" name="PlaceHolder 7"/>
          <p:cNvSpPr>
            <a:spLocks noGrp="1"/>
          </p:cNvSpPr>
          <p:nvPr>
            <p:ph type="body"/>
          </p:nvPr>
        </p:nvSpPr>
        <p:spPr>
          <a:xfrm>
            <a:off x="599760" y="4058640"/>
            <a:ext cx="347688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17" name="PlaceHolder 2"/>
          <p:cNvSpPr>
            <a:spLocks noGrp="1"/>
          </p:cNvSpPr>
          <p:nvPr>
            <p:ph type="subTitle"/>
          </p:nvPr>
        </p:nvSpPr>
        <p:spPr>
          <a:xfrm>
            <a:off x="599760" y="1768680"/>
            <a:ext cx="10798200" cy="43840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19" name="PlaceHolder 2"/>
          <p:cNvSpPr>
            <a:spLocks noGrp="1"/>
          </p:cNvSpPr>
          <p:nvPr>
            <p:ph type="body"/>
          </p:nvPr>
        </p:nvSpPr>
        <p:spPr>
          <a:xfrm>
            <a:off x="599760" y="1768680"/>
            <a:ext cx="1079820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7" name="PlaceHolder 2"/>
          <p:cNvSpPr>
            <a:spLocks noGrp="1"/>
          </p:cNvSpPr>
          <p:nvPr>
            <p:ph type="body"/>
          </p:nvPr>
        </p:nvSpPr>
        <p:spPr>
          <a:xfrm>
            <a:off x="599760" y="1768680"/>
            <a:ext cx="5269320" cy="438408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6132960" y="1768680"/>
            <a:ext cx="52693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21" name="PlaceHolder 2"/>
          <p:cNvSpPr>
            <a:spLocks noGrp="1"/>
          </p:cNvSpPr>
          <p:nvPr>
            <p:ph type="body"/>
          </p:nvPr>
        </p:nvSpPr>
        <p:spPr>
          <a:xfrm>
            <a:off x="599760" y="1768680"/>
            <a:ext cx="5269320" cy="4384080"/>
          </a:xfrm>
          <a:prstGeom prst="rect">
            <a:avLst/>
          </a:prstGeom>
        </p:spPr>
        <p:txBody>
          <a:bodyPr lIns="0" rIns="0" tIns="0" bIns="0">
            <a:normAutofit/>
          </a:bodyPr>
          <a:p>
            <a:endParaRPr b="0" lang="en-US" sz="3200" spc="-1" strike="noStrike">
              <a:latin typeface="Arial"/>
            </a:endParaRPr>
          </a:p>
        </p:txBody>
      </p:sp>
      <p:sp>
        <p:nvSpPr>
          <p:cNvPr id="122" name="PlaceHolder 3"/>
          <p:cNvSpPr>
            <a:spLocks noGrp="1"/>
          </p:cNvSpPr>
          <p:nvPr>
            <p:ph type="body"/>
          </p:nvPr>
        </p:nvSpPr>
        <p:spPr>
          <a:xfrm>
            <a:off x="6132960" y="1768680"/>
            <a:ext cx="52693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599760" y="301320"/>
            <a:ext cx="1079820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26"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127" name="PlaceHolder 3"/>
          <p:cNvSpPr>
            <a:spLocks noGrp="1"/>
          </p:cNvSpPr>
          <p:nvPr>
            <p:ph type="body"/>
          </p:nvPr>
        </p:nvSpPr>
        <p:spPr>
          <a:xfrm>
            <a:off x="599760" y="4058640"/>
            <a:ext cx="5269320" cy="2090880"/>
          </a:xfrm>
          <a:prstGeom prst="rect">
            <a:avLst/>
          </a:prstGeom>
        </p:spPr>
        <p:txBody>
          <a:bodyPr lIns="0" rIns="0" tIns="0" bIns="0">
            <a:normAutofit/>
          </a:bodyPr>
          <a:p>
            <a:endParaRPr b="0" lang="en-US" sz="3200" spc="-1" strike="noStrike">
              <a:latin typeface="Arial"/>
            </a:endParaRPr>
          </a:p>
        </p:txBody>
      </p:sp>
      <p:sp>
        <p:nvSpPr>
          <p:cNvPr id="128" name="PlaceHolder 4"/>
          <p:cNvSpPr>
            <a:spLocks noGrp="1"/>
          </p:cNvSpPr>
          <p:nvPr>
            <p:ph type="body"/>
          </p:nvPr>
        </p:nvSpPr>
        <p:spPr>
          <a:xfrm>
            <a:off x="6132960" y="1768680"/>
            <a:ext cx="52693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30" name="PlaceHolder 2"/>
          <p:cNvSpPr>
            <a:spLocks noGrp="1"/>
          </p:cNvSpPr>
          <p:nvPr>
            <p:ph type="body"/>
          </p:nvPr>
        </p:nvSpPr>
        <p:spPr>
          <a:xfrm>
            <a:off x="599760" y="1768680"/>
            <a:ext cx="5269320" cy="4384080"/>
          </a:xfrm>
          <a:prstGeom prst="rect">
            <a:avLst/>
          </a:prstGeom>
        </p:spPr>
        <p:txBody>
          <a:bodyPr lIns="0" rIns="0" tIns="0" bIns="0">
            <a:normAutofit/>
          </a:bodyPr>
          <a:p>
            <a:endParaRPr b="0" lang="en-US" sz="3200" spc="-1" strike="noStrike">
              <a:latin typeface="Arial"/>
            </a:endParaRPr>
          </a:p>
        </p:txBody>
      </p:sp>
      <p:sp>
        <p:nvSpPr>
          <p:cNvPr id="131"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132" name="PlaceHolder 4"/>
          <p:cNvSpPr>
            <a:spLocks noGrp="1"/>
          </p:cNvSpPr>
          <p:nvPr>
            <p:ph type="body"/>
          </p:nvPr>
        </p:nvSpPr>
        <p:spPr>
          <a:xfrm>
            <a:off x="6132960" y="4058640"/>
            <a:ext cx="52693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34"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135"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136" name="PlaceHolder 4"/>
          <p:cNvSpPr>
            <a:spLocks noGrp="1"/>
          </p:cNvSpPr>
          <p:nvPr>
            <p:ph type="body"/>
          </p:nvPr>
        </p:nvSpPr>
        <p:spPr>
          <a:xfrm>
            <a:off x="599760" y="4058640"/>
            <a:ext cx="107982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38" name="PlaceHolder 2"/>
          <p:cNvSpPr>
            <a:spLocks noGrp="1"/>
          </p:cNvSpPr>
          <p:nvPr>
            <p:ph type="body"/>
          </p:nvPr>
        </p:nvSpPr>
        <p:spPr>
          <a:xfrm>
            <a:off x="599760" y="1768680"/>
            <a:ext cx="10798200" cy="2090880"/>
          </a:xfrm>
          <a:prstGeom prst="rect">
            <a:avLst/>
          </a:prstGeom>
        </p:spPr>
        <p:txBody>
          <a:bodyPr lIns="0" rIns="0" tIns="0" bIns="0">
            <a:normAutofit/>
          </a:bodyPr>
          <a:p>
            <a:endParaRPr b="0" lang="en-US" sz="3200" spc="-1" strike="noStrike">
              <a:latin typeface="Arial"/>
            </a:endParaRPr>
          </a:p>
        </p:txBody>
      </p:sp>
      <p:sp>
        <p:nvSpPr>
          <p:cNvPr id="139" name="PlaceHolder 3"/>
          <p:cNvSpPr>
            <a:spLocks noGrp="1"/>
          </p:cNvSpPr>
          <p:nvPr>
            <p:ph type="body"/>
          </p:nvPr>
        </p:nvSpPr>
        <p:spPr>
          <a:xfrm>
            <a:off x="599760" y="4058640"/>
            <a:ext cx="107982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41"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142"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143" name="PlaceHolder 4"/>
          <p:cNvSpPr>
            <a:spLocks noGrp="1"/>
          </p:cNvSpPr>
          <p:nvPr>
            <p:ph type="body"/>
          </p:nvPr>
        </p:nvSpPr>
        <p:spPr>
          <a:xfrm>
            <a:off x="6132960" y="4058640"/>
            <a:ext cx="5269320" cy="2090880"/>
          </a:xfrm>
          <a:prstGeom prst="rect">
            <a:avLst/>
          </a:prstGeom>
        </p:spPr>
        <p:txBody>
          <a:bodyPr lIns="0" rIns="0" tIns="0" bIns="0">
            <a:normAutofit/>
          </a:bodyPr>
          <a:p>
            <a:endParaRPr b="0" lang="en-US" sz="3200" spc="-1" strike="noStrike">
              <a:latin typeface="Arial"/>
            </a:endParaRPr>
          </a:p>
        </p:txBody>
      </p:sp>
      <p:sp>
        <p:nvSpPr>
          <p:cNvPr id="144" name="PlaceHolder 5"/>
          <p:cNvSpPr>
            <a:spLocks noGrp="1"/>
          </p:cNvSpPr>
          <p:nvPr>
            <p:ph type="body"/>
          </p:nvPr>
        </p:nvSpPr>
        <p:spPr>
          <a:xfrm>
            <a:off x="599760" y="4058640"/>
            <a:ext cx="52693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46" name="PlaceHolder 2"/>
          <p:cNvSpPr>
            <a:spLocks noGrp="1"/>
          </p:cNvSpPr>
          <p:nvPr>
            <p:ph type="body"/>
          </p:nvPr>
        </p:nvSpPr>
        <p:spPr>
          <a:xfrm>
            <a:off x="599760" y="1768680"/>
            <a:ext cx="3476880" cy="2090880"/>
          </a:xfrm>
          <a:prstGeom prst="rect">
            <a:avLst/>
          </a:prstGeom>
        </p:spPr>
        <p:txBody>
          <a:bodyPr lIns="0" rIns="0" tIns="0" bIns="0">
            <a:normAutofit/>
          </a:bodyPr>
          <a:p>
            <a:endParaRPr b="0" lang="en-US" sz="3200" spc="-1" strike="noStrike">
              <a:latin typeface="Arial"/>
            </a:endParaRPr>
          </a:p>
        </p:txBody>
      </p:sp>
      <p:sp>
        <p:nvSpPr>
          <p:cNvPr id="147" name="PlaceHolder 3"/>
          <p:cNvSpPr>
            <a:spLocks noGrp="1"/>
          </p:cNvSpPr>
          <p:nvPr>
            <p:ph type="body"/>
          </p:nvPr>
        </p:nvSpPr>
        <p:spPr>
          <a:xfrm>
            <a:off x="4250880" y="1768680"/>
            <a:ext cx="3476880" cy="2090880"/>
          </a:xfrm>
          <a:prstGeom prst="rect">
            <a:avLst/>
          </a:prstGeom>
        </p:spPr>
        <p:txBody>
          <a:bodyPr lIns="0" rIns="0" tIns="0" bIns="0">
            <a:normAutofit/>
          </a:bodyPr>
          <a:p>
            <a:endParaRPr b="0" lang="en-US" sz="3200" spc="-1" strike="noStrike">
              <a:latin typeface="Arial"/>
            </a:endParaRPr>
          </a:p>
        </p:txBody>
      </p:sp>
      <p:sp>
        <p:nvSpPr>
          <p:cNvPr id="148" name="PlaceHolder 4"/>
          <p:cNvSpPr>
            <a:spLocks noGrp="1"/>
          </p:cNvSpPr>
          <p:nvPr>
            <p:ph type="body"/>
          </p:nvPr>
        </p:nvSpPr>
        <p:spPr>
          <a:xfrm>
            <a:off x="7902000" y="1768680"/>
            <a:ext cx="3476880" cy="2090880"/>
          </a:xfrm>
          <a:prstGeom prst="rect">
            <a:avLst/>
          </a:prstGeom>
        </p:spPr>
        <p:txBody>
          <a:bodyPr lIns="0" rIns="0" tIns="0" bIns="0">
            <a:normAutofit/>
          </a:bodyPr>
          <a:p>
            <a:endParaRPr b="0" lang="en-US" sz="3200" spc="-1" strike="noStrike">
              <a:latin typeface="Arial"/>
            </a:endParaRPr>
          </a:p>
        </p:txBody>
      </p:sp>
      <p:sp>
        <p:nvSpPr>
          <p:cNvPr id="149" name="PlaceHolder 5"/>
          <p:cNvSpPr>
            <a:spLocks noGrp="1"/>
          </p:cNvSpPr>
          <p:nvPr>
            <p:ph type="body"/>
          </p:nvPr>
        </p:nvSpPr>
        <p:spPr>
          <a:xfrm>
            <a:off x="7902000" y="4058640"/>
            <a:ext cx="3476880" cy="2090880"/>
          </a:xfrm>
          <a:prstGeom prst="rect">
            <a:avLst/>
          </a:prstGeom>
        </p:spPr>
        <p:txBody>
          <a:bodyPr lIns="0" rIns="0" tIns="0" bIns="0">
            <a:normAutofit/>
          </a:bodyPr>
          <a:p>
            <a:endParaRPr b="0" lang="en-US" sz="3200" spc="-1" strike="noStrike">
              <a:latin typeface="Arial"/>
            </a:endParaRPr>
          </a:p>
        </p:txBody>
      </p:sp>
      <p:sp>
        <p:nvSpPr>
          <p:cNvPr id="150" name="PlaceHolder 6"/>
          <p:cNvSpPr>
            <a:spLocks noGrp="1"/>
          </p:cNvSpPr>
          <p:nvPr>
            <p:ph type="body"/>
          </p:nvPr>
        </p:nvSpPr>
        <p:spPr>
          <a:xfrm>
            <a:off x="4250880" y="4058640"/>
            <a:ext cx="3476880" cy="2090880"/>
          </a:xfrm>
          <a:prstGeom prst="rect">
            <a:avLst/>
          </a:prstGeom>
        </p:spPr>
        <p:txBody>
          <a:bodyPr lIns="0" rIns="0" tIns="0" bIns="0">
            <a:normAutofit/>
          </a:bodyPr>
          <a:p>
            <a:endParaRPr b="0" lang="en-US" sz="3200" spc="-1" strike="noStrike">
              <a:latin typeface="Arial"/>
            </a:endParaRPr>
          </a:p>
        </p:txBody>
      </p:sp>
      <p:sp>
        <p:nvSpPr>
          <p:cNvPr id="151" name="PlaceHolder 7"/>
          <p:cNvSpPr>
            <a:spLocks noGrp="1"/>
          </p:cNvSpPr>
          <p:nvPr>
            <p:ph type="body"/>
          </p:nvPr>
        </p:nvSpPr>
        <p:spPr>
          <a:xfrm>
            <a:off x="599760" y="4058640"/>
            <a:ext cx="347688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5"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56" name="PlaceHolder 2"/>
          <p:cNvSpPr>
            <a:spLocks noGrp="1"/>
          </p:cNvSpPr>
          <p:nvPr>
            <p:ph type="subTitle"/>
          </p:nvPr>
        </p:nvSpPr>
        <p:spPr>
          <a:xfrm>
            <a:off x="599760" y="1768680"/>
            <a:ext cx="10798200" cy="43840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58" name="PlaceHolder 2"/>
          <p:cNvSpPr>
            <a:spLocks noGrp="1"/>
          </p:cNvSpPr>
          <p:nvPr>
            <p:ph type="body"/>
          </p:nvPr>
        </p:nvSpPr>
        <p:spPr>
          <a:xfrm>
            <a:off x="599760" y="1768680"/>
            <a:ext cx="1079820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60" name="PlaceHolder 2"/>
          <p:cNvSpPr>
            <a:spLocks noGrp="1"/>
          </p:cNvSpPr>
          <p:nvPr>
            <p:ph type="body"/>
          </p:nvPr>
        </p:nvSpPr>
        <p:spPr>
          <a:xfrm>
            <a:off x="599760" y="1768680"/>
            <a:ext cx="5269320" cy="4384080"/>
          </a:xfrm>
          <a:prstGeom prst="rect">
            <a:avLst/>
          </a:prstGeom>
        </p:spPr>
        <p:txBody>
          <a:bodyPr lIns="0" rIns="0" tIns="0" bIns="0">
            <a:normAutofit/>
          </a:bodyPr>
          <a:p>
            <a:endParaRPr b="0" lang="en-US" sz="3200" spc="-1" strike="noStrike">
              <a:latin typeface="Arial"/>
            </a:endParaRPr>
          </a:p>
        </p:txBody>
      </p:sp>
      <p:sp>
        <p:nvSpPr>
          <p:cNvPr id="161" name="PlaceHolder 3"/>
          <p:cNvSpPr>
            <a:spLocks noGrp="1"/>
          </p:cNvSpPr>
          <p:nvPr>
            <p:ph type="body"/>
          </p:nvPr>
        </p:nvSpPr>
        <p:spPr>
          <a:xfrm>
            <a:off x="6132960" y="1768680"/>
            <a:ext cx="52693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2"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3" name="PlaceHolder 1"/>
          <p:cNvSpPr>
            <a:spLocks noGrp="1"/>
          </p:cNvSpPr>
          <p:nvPr>
            <p:ph type="subTitle"/>
          </p:nvPr>
        </p:nvSpPr>
        <p:spPr>
          <a:xfrm>
            <a:off x="599760" y="301320"/>
            <a:ext cx="1079820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65"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166" name="PlaceHolder 3"/>
          <p:cNvSpPr>
            <a:spLocks noGrp="1"/>
          </p:cNvSpPr>
          <p:nvPr>
            <p:ph type="body"/>
          </p:nvPr>
        </p:nvSpPr>
        <p:spPr>
          <a:xfrm>
            <a:off x="599760" y="4058640"/>
            <a:ext cx="5269320" cy="2090880"/>
          </a:xfrm>
          <a:prstGeom prst="rect">
            <a:avLst/>
          </a:prstGeom>
        </p:spPr>
        <p:txBody>
          <a:bodyPr lIns="0" rIns="0" tIns="0" bIns="0">
            <a:normAutofit/>
          </a:bodyPr>
          <a:p>
            <a:endParaRPr b="0" lang="en-US" sz="3200" spc="-1" strike="noStrike">
              <a:latin typeface="Arial"/>
            </a:endParaRPr>
          </a:p>
        </p:txBody>
      </p:sp>
      <p:sp>
        <p:nvSpPr>
          <p:cNvPr id="167" name="PlaceHolder 4"/>
          <p:cNvSpPr>
            <a:spLocks noGrp="1"/>
          </p:cNvSpPr>
          <p:nvPr>
            <p:ph type="body"/>
          </p:nvPr>
        </p:nvSpPr>
        <p:spPr>
          <a:xfrm>
            <a:off x="6132960" y="1768680"/>
            <a:ext cx="52693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69" name="PlaceHolder 2"/>
          <p:cNvSpPr>
            <a:spLocks noGrp="1"/>
          </p:cNvSpPr>
          <p:nvPr>
            <p:ph type="body"/>
          </p:nvPr>
        </p:nvSpPr>
        <p:spPr>
          <a:xfrm>
            <a:off x="599760" y="1768680"/>
            <a:ext cx="5269320" cy="4384080"/>
          </a:xfrm>
          <a:prstGeom prst="rect">
            <a:avLst/>
          </a:prstGeom>
        </p:spPr>
        <p:txBody>
          <a:bodyPr lIns="0" rIns="0" tIns="0" bIns="0">
            <a:normAutofit/>
          </a:bodyPr>
          <a:p>
            <a:endParaRPr b="0" lang="en-US" sz="3200" spc="-1" strike="noStrike">
              <a:latin typeface="Arial"/>
            </a:endParaRPr>
          </a:p>
        </p:txBody>
      </p:sp>
      <p:sp>
        <p:nvSpPr>
          <p:cNvPr id="170"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171" name="PlaceHolder 4"/>
          <p:cNvSpPr>
            <a:spLocks noGrp="1"/>
          </p:cNvSpPr>
          <p:nvPr>
            <p:ph type="body"/>
          </p:nvPr>
        </p:nvSpPr>
        <p:spPr>
          <a:xfrm>
            <a:off x="6132960" y="4058640"/>
            <a:ext cx="52693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73"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174"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175" name="PlaceHolder 4"/>
          <p:cNvSpPr>
            <a:spLocks noGrp="1"/>
          </p:cNvSpPr>
          <p:nvPr>
            <p:ph type="body"/>
          </p:nvPr>
        </p:nvSpPr>
        <p:spPr>
          <a:xfrm>
            <a:off x="599760" y="4058640"/>
            <a:ext cx="107982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77" name="PlaceHolder 2"/>
          <p:cNvSpPr>
            <a:spLocks noGrp="1"/>
          </p:cNvSpPr>
          <p:nvPr>
            <p:ph type="body"/>
          </p:nvPr>
        </p:nvSpPr>
        <p:spPr>
          <a:xfrm>
            <a:off x="599760" y="1768680"/>
            <a:ext cx="10798200" cy="2090880"/>
          </a:xfrm>
          <a:prstGeom prst="rect">
            <a:avLst/>
          </a:prstGeom>
        </p:spPr>
        <p:txBody>
          <a:bodyPr lIns="0" rIns="0" tIns="0" bIns="0">
            <a:normAutofit/>
          </a:bodyPr>
          <a:p>
            <a:endParaRPr b="0" lang="en-US" sz="3200" spc="-1" strike="noStrike">
              <a:latin typeface="Arial"/>
            </a:endParaRPr>
          </a:p>
        </p:txBody>
      </p:sp>
      <p:sp>
        <p:nvSpPr>
          <p:cNvPr id="178" name="PlaceHolder 3"/>
          <p:cNvSpPr>
            <a:spLocks noGrp="1"/>
          </p:cNvSpPr>
          <p:nvPr>
            <p:ph type="body"/>
          </p:nvPr>
        </p:nvSpPr>
        <p:spPr>
          <a:xfrm>
            <a:off x="599760" y="4058640"/>
            <a:ext cx="107982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80"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181"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182" name="PlaceHolder 4"/>
          <p:cNvSpPr>
            <a:spLocks noGrp="1"/>
          </p:cNvSpPr>
          <p:nvPr>
            <p:ph type="body"/>
          </p:nvPr>
        </p:nvSpPr>
        <p:spPr>
          <a:xfrm>
            <a:off x="6132960" y="4058640"/>
            <a:ext cx="5269320" cy="2090880"/>
          </a:xfrm>
          <a:prstGeom prst="rect">
            <a:avLst/>
          </a:prstGeom>
        </p:spPr>
        <p:txBody>
          <a:bodyPr lIns="0" rIns="0" tIns="0" bIns="0">
            <a:normAutofit/>
          </a:bodyPr>
          <a:p>
            <a:endParaRPr b="0" lang="en-US" sz="3200" spc="-1" strike="noStrike">
              <a:latin typeface="Arial"/>
            </a:endParaRPr>
          </a:p>
        </p:txBody>
      </p:sp>
      <p:sp>
        <p:nvSpPr>
          <p:cNvPr id="183" name="PlaceHolder 5"/>
          <p:cNvSpPr>
            <a:spLocks noGrp="1"/>
          </p:cNvSpPr>
          <p:nvPr>
            <p:ph type="body"/>
          </p:nvPr>
        </p:nvSpPr>
        <p:spPr>
          <a:xfrm>
            <a:off x="599760" y="4058640"/>
            <a:ext cx="52693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99760" y="301320"/>
            <a:ext cx="1079820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85" name="PlaceHolder 2"/>
          <p:cNvSpPr>
            <a:spLocks noGrp="1"/>
          </p:cNvSpPr>
          <p:nvPr>
            <p:ph type="body"/>
          </p:nvPr>
        </p:nvSpPr>
        <p:spPr>
          <a:xfrm>
            <a:off x="599760" y="1768680"/>
            <a:ext cx="3476880" cy="2090880"/>
          </a:xfrm>
          <a:prstGeom prst="rect">
            <a:avLst/>
          </a:prstGeom>
        </p:spPr>
        <p:txBody>
          <a:bodyPr lIns="0" rIns="0" tIns="0" bIns="0">
            <a:normAutofit/>
          </a:bodyPr>
          <a:p>
            <a:endParaRPr b="0" lang="en-US" sz="3200" spc="-1" strike="noStrike">
              <a:latin typeface="Arial"/>
            </a:endParaRPr>
          </a:p>
        </p:txBody>
      </p:sp>
      <p:sp>
        <p:nvSpPr>
          <p:cNvPr id="186" name="PlaceHolder 3"/>
          <p:cNvSpPr>
            <a:spLocks noGrp="1"/>
          </p:cNvSpPr>
          <p:nvPr>
            <p:ph type="body"/>
          </p:nvPr>
        </p:nvSpPr>
        <p:spPr>
          <a:xfrm>
            <a:off x="4250880" y="1768680"/>
            <a:ext cx="3476880" cy="2090880"/>
          </a:xfrm>
          <a:prstGeom prst="rect">
            <a:avLst/>
          </a:prstGeom>
        </p:spPr>
        <p:txBody>
          <a:bodyPr lIns="0" rIns="0" tIns="0" bIns="0">
            <a:normAutofit/>
          </a:bodyPr>
          <a:p>
            <a:endParaRPr b="0" lang="en-US" sz="3200" spc="-1" strike="noStrike">
              <a:latin typeface="Arial"/>
            </a:endParaRPr>
          </a:p>
        </p:txBody>
      </p:sp>
      <p:sp>
        <p:nvSpPr>
          <p:cNvPr id="187" name="PlaceHolder 4"/>
          <p:cNvSpPr>
            <a:spLocks noGrp="1"/>
          </p:cNvSpPr>
          <p:nvPr>
            <p:ph type="body"/>
          </p:nvPr>
        </p:nvSpPr>
        <p:spPr>
          <a:xfrm>
            <a:off x="7902000" y="1768680"/>
            <a:ext cx="3476880" cy="2090880"/>
          </a:xfrm>
          <a:prstGeom prst="rect">
            <a:avLst/>
          </a:prstGeom>
        </p:spPr>
        <p:txBody>
          <a:bodyPr lIns="0" rIns="0" tIns="0" bIns="0">
            <a:normAutofit/>
          </a:bodyPr>
          <a:p>
            <a:endParaRPr b="0" lang="en-US" sz="3200" spc="-1" strike="noStrike">
              <a:latin typeface="Arial"/>
            </a:endParaRPr>
          </a:p>
        </p:txBody>
      </p:sp>
      <p:sp>
        <p:nvSpPr>
          <p:cNvPr id="188" name="PlaceHolder 5"/>
          <p:cNvSpPr>
            <a:spLocks noGrp="1"/>
          </p:cNvSpPr>
          <p:nvPr>
            <p:ph type="body"/>
          </p:nvPr>
        </p:nvSpPr>
        <p:spPr>
          <a:xfrm>
            <a:off x="7902000" y="4058640"/>
            <a:ext cx="3476880" cy="2090880"/>
          </a:xfrm>
          <a:prstGeom prst="rect">
            <a:avLst/>
          </a:prstGeom>
        </p:spPr>
        <p:txBody>
          <a:bodyPr lIns="0" rIns="0" tIns="0" bIns="0">
            <a:normAutofit/>
          </a:bodyPr>
          <a:p>
            <a:endParaRPr b="0" lang="en-US" sz="3200" spc="-1" strike="noStrike">
              <a:latin typeface="Arial"/>
            </a:endParaRPr>
          </a:p>
        </p:txBody>
      </p:sp>
      <p:sp>
        <p:nvSpPr>
          <p:cNvPr id="189" name="PlaceHolder 6"/>
          <p:cNvSpPr>
            <a:spLocks noGrp="1"/>
          </p:cNvSpPr>
          <p:nvPr>
            <p:ph type="body"/>
          </p:nvPr>
        </p:nvSpPr>
        <p:spPr>
          <a:xfrm>
            <a:off x="4250880" y="4058640"/>
            <a:ext cx="3476880" cy="2090880"/>
          </a:xfrm>
          <a:prstGeom prst="rect">
            <a:avLst/>
          </a:prstGeom>
        </p:spPr>
        <p:txBody>
          <a:bodyPr lIns="0" rIns="0" tIns="0" bIns="0">
            <a:normAutofit/>
          </a:bodyPr>
          <a:p>
            <a:endParaRPr b="0" lang="en-US" sz="3200" spc="-1" strike="noStrike">
              <a:latin typeface="Arial"/>
            </a:endParaRPr>
          </a:p>
        </p:txBody>
      </p:sp>
      <p:sp>
        <p:nvSpPr>
          <p:cNvPr id="190" name="PlaceHolder 7"/>
          <p:cNvSpPr>
            <a:spLocks noGrp="1"/>
          </p:cNvSpPr>
          <p:nvPr>
            <p:ph type="body"/>
          </p:nvPr>
        </p:nvSpPr>
        <p:spPr>
          <a:xfrm>
            <a:off x="599760" y="4058640"/>
            <a:ext cx="347688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3"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94" name="PlaceHolder 2"/>
          <p:cNvSpPr>
            <a:spLocks noGrp="1"/>
          </p:cNvSpPr>
          <p:nvPr>
            <p:ph type="subTitle"/>
          </p:nvPr>
        </p:nvSpPr>
        <p:spPr>
          <a:xfrm>
            <a:off x="599760" y="1768680"/>
            <a:ext cx="10798200" cy="43840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96" name="PlaceHolder 2"/>
          <p:cNvSpPr>
            <a:spLocks noGrp="1"/>
          </p:cNvSpPr>
          <p:nvPr>
            <p:ph type="body"/>
          </p:nvPr>
        </p:nvSpPr>
        <p:spPr>
          <a:xfrm>
            <a:off x="599760" y="1768680"/>
            <a:ext cx="1079820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98" name="PlaceHolder 2"/>
          <p:cNvSpPr>
            <a:spLocks noGrp="1"/>
          </p:cNvSpPr>
          <p:nvPr>
            <p:ph type="body"/>
          </p:nvPr>
        </p:nvSpPr>
        <p:spPr>
          <a:xfrm>
            <a:off x="599760" y="1768680"/>
            <a:ext cx="5269320" cy="4384080"/>
          </a:xfrm>
          <a:prstGeom prst="rect">
            <a:avLst/>
          </a:prstGeom>
        </p:spPr>
        <p:txBody>
          <a:bodyPr lIns="0" rIns="0" tIns="0" bIns="0">
            <a:normAutofit/>
          </a:bodyPr>
          <a:p>
            <a:endParaRPr b="0" lang="en-US" sz="3200" spc="-1" strike="noStrike">
              <a:latin typeface="Arial"/>
            </a:endParaRPr>
          </a:p>
        </p:txBody>
      </p:sp>
      <p:sp>
        <p:nvSpPr>
          <p:cNvPr id="199" name="PlaceHolder 3"/>
          <p:cNvSpPr>
            <a:spLocks noGrp="1"/>
          </p:cNvSpPr>
          <p:nvPr>
            <p:ph type="body"/>
          </p:nvPr>
        </p:nvSpPr>
        <p:spPr>
          <a:xfrm>
            <a:off x="6132960" y="1768680"/>
            <a:ext cx="52693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0"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1" name="PlaceHolder 1"/>
          <p:cNvSpPr>
            <a:spLocks noGrp="1"/>
          </p:cNvSpPr>
          <p:nvPr>
            <p:ph type="subTitle"/>
          </p:nvPr>
        </p:nvSpPr>
        <p:spPr>
          <a:xfrm>
            <a:off x="599760" y="301320"/>
            <a:ext cx="1079820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03"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204" name="PlaceHolder 3"/>
          <p:cNvSpPr>
            <a:spLocks noGrp="1"/>
          </p:cNvSpPr>
          <p:nvPr>
            <p:ph type="body"/>
          </p:nvPr>
        </p:nvSpPr>
        <p:spPr>
          <a:xfrm>
            <a:off x="599760" y="4058640"/>
            <a:ext cx="5269320" cy="2090880"/>
          </a:xfrm>
          <a:prstGeom prst="rect">
            <a:avLst/>
          </a:prstGeom>
        </p:spPr>
        <p:txBody>
          <a:bodyPr lIns="0" rIns="0" tIns="0" bIns="0">
            <a:normAutofit/>
          </a:bodyPr>
          <a:p>
            <a:endParaRPr b="0" lang="en-US" sz="3200" spc="-1" strike="noStrike">
              <a:latin typeface="Arial"/>
            </a:endParaRPr>
          </a:p>
        </p:txBody>
      </p:sp>
      <p:sp>
        <p:nvSpPr>
          <p:cNvPr id="205" name="PlaceHolder 4"/>
          <p:cNvSpPr>
            <a:spLocks noGrp="1"/>
          </p:cNvSpPr>
          <p:nvPr>
            <p:ph type="body"/>
          </p:nvPr>
        </p:nvSpPr>
        <p:spPr>
          <a:xfrm>
            <a:off x="6132960" y="1768680"/>
            <a:ext cx="52693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07" name="PlaceHolder 2"/>
          <p:cNvSpPr>
            <a:spLocks noGrp="1"/>
          </p:cNvSpPr>
          <p:nvPr>
            <p:ph type="body"/>
          </p:nvPr>
        </p:nvSpPr>
        <p:spPr>
          <a:xfrm>
            <a:off x="599760" y="1768680"/>
            <a:ext cx="5269320" cy="4384080"/>
          </a:xfrm>
          <a:prstGeom prst="rect">
            <a:avLst/>
          </a:prstGeom>
        </p:spPr>
        <p:txBody>
          <a:bodyPr lIns="0" rIns="0" tIns="0" bIns="0">
            <a:normAutofit/>
          </a:bodyPr>
          <a:p>
            <a:endParaRPr b="0" lang="en-US" sz="3200" spc="-1" strike="noStrike">
              <a:latin typeface="Arial"/>
            </a:endParaRPr>
          </a:p>
        </p:txBody>
      </p:sp>
      <p:sp>
        <p:nvSpPr>
          <p:cNvPr id="208"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209" name="PlaceHolder 4"/>
          <p:cNvSpPr>
            <a:spLocks noGrp="1"/>
          </p:cNvSpPr>
          <p:nvPr>
            <p:ph type="body"/>
          </p:nvPr>
        </p:nvSpPr>
        <p:spPr>
          <a:xfrm>
            <a:off x="6132960" y="4058640"/>
            <a:ext cx="52693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11"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212"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213" name="PlaceHolder 4"/>
          <p:cNvSpPr>
            <a:spLocks noGrp="1"/>
          </p:cNvSpPr>
          <p:nvPr>
            <p:ph type="body"/>
          </p:nvPr>
        </p:nvSpPr>
        <p:spPr>
          <a:xfrm>
            <a:off x="599760" y="4058640"/>
            <a:ext cx="107982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2"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599760" y="4058640"/>
            <a:ext cx="5269320" cy="209088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6132960" y="1768680"/>
            <a:ext cx="52693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15" name="PlaceHolder 2"/>
          <p:cNvSpPr>
            <a:spLocks noGrp="1"/>
          </p:cNvSpPr>
          <p:nvPr>
            <p:ph type="body"/>
          </p:nvPr>
        </p:nvSpPr>
        <p:spPr>
          <a:xfrm>
            <a:off x="599760" y="1768680"/>
            <a:ext cx="10798200" cy="2090880"/>
          </a:xfrm>
          <a:prstGeom prst="rect">
            <a:avLst/>
          </a:prstGeom>
        </p:spPr>
        <p:txBody>
          <a:bodyPr lIns="0" rIns="0" tIns="0" bIns="0">
            <a:normAutofit/>
          </a:bodyPr>
          <a:p>
            <a:endParaRPr b="0" lang="en-US" sz="3200" spc="-1" strike="noStrike">
              <a:latin typeface="Arial"/>
            </a:endParaRPr>
          </a:p>
        </p:txBody>
      </p:sp>
      <p:sp>
        <p:nvSpPr>
          <p:cNvPr id="216" name="PlaceHolder 3"/>
          <p:cNvSpPr>
            <a:spLocks noGrp="1"/>
          </p:cNvSpPr>
          <p:nvPr>
            <p:ph type="body"/>
          </p:nvPr>
        </p:nvSpPr>
        <p:spPr>
          <a:xfrm>
            <a:off x="599760" y="4058640"/>
            <a:ext cx="107982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18"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219"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220" name="PlaceHolder 4"/>
          <p:cNvSpPr>
            <a:spLocks noGrp="1"/>
          </p:cNvSpPr>
          <p:nvPr>
            <p:ph type="body"/>
          </p:nvPr>
        </p:nvSpPr>
        <p:spPr>
          <a:xfrm>
            <a:off x="6132960" y="4058640"/>
            <a:ext cx="5269320" cy="2090880"/>
          </a:xfrm>
          <a:prstGeom prst="rect">
            <a:avLst/>
          </a:prstGeom>
        </p:spPr>
        <p:txBody>
          <a:bodyPr lIns="0" rIns="0" tIns="0" bIns="0">
            <a:normAutofit/>
          </a:bodyPr>
          <a:p>
            <a:endParaRPr b="0" lang="en-US" sz="3200" spc="-1" strike="noStrike">
              <a:latin typeface="Arial"/>
            </a:endParaRPr>
          </a:p>
        </p:txBody>
      </p:sp>
      <p:sp>
        <p:nvSpPr>
          <p:cNvPr id="221" name="PlaceHolder 5"/>
          <p:cNvSpPr>
            <a:spLocks noGrp="1"/>
          </p:cNvSpPr>
          <p:nvPr>
            <p:ph type="body"/>
          </p:nvPr>
        </p:nvSpPr>
        <p:spPr>
          <a:xfrm>
            <a:off x="599760" y="4058640"/>
            <a:ext cx="52693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23" name="PlaceHolder 2"/>
          <p:cNvSpPr>
            <a:spLocks noGrp="1"/>
          </p:cNvSpPr>
          <p:nvPr>
            <p:ph type="body"/>
          </p:nvPr>
        </p:nvSpPr>
        <p:spPr>
          <a:xfrm>
            <a:off x="599760" y="1768680"/>
            <a:ext cx="3476880" cy="2090880"/>
          </a:xfrm>
          <a:prstGeom prst="rect">
            <a:avLst/>
          </a:prstGeom>
        </p:spPr>
        <p:txBody>
          <a:bodyPr lIns="0" rIns="0" tIns="0" bIns="0">
            <a:normAutofit/>
          </a:bodyPr>
          <a:p>
            <a:endParaRPr b="0" lang="en-US" sz="3200" spc="-1" strike="noStrike">
              <a:latin typeface="Arial"/>
            </a:endParaRPr>
          </a:p>
        </p:txBody>
      </p:sp>
      <p:sp>
        <p:nvSpPr>
          <p:cNvPr id="224" name="PlaceHolder 3"/>
          <p:cNvSpPr>
            <a:spLocks noGrp="1"/>
          </p:cNvSpPr>
          <p:nvPr>
            <p:ph type="body"/>
          </p:nvPr>
        </p:nvSpPr>
        <p:spPr>
          <a:xfrm>
            <a:off x="4250880" y="1768680"/>
            <a:ext cx="3476880" cy="2090880"/>
          </a:xfrm>
          <a:prstGeom prst="rect">
            <a:avLst/>
          </a:prstGeom>
        </p:spPr>
        <p:txBody>
          <a:bodyPr lIns="0" rIns="0" tIns="0" bIns="0">
            <a:normAutofit/>
          </a:bodyPr>
          <a:p>
            <a:endParaRPr b="0" lang="en-US" sz="3200" spc="-1" strike="noStrike">
              <a:latin typeface="Arial"/>
            </a:endParaRPr>
          </a:p>
        </p:txBody>
      </p:sp>
      <p:sp>
        <p:nvSpPr>
          <p:cNvPr id="225" name="PlaceHolder 4"/>
          <p:cNvSpPr>
            <a:spLocks noGrp="1"/>
          </p:cNvSpPr>
          <p:nvPr>
            <p:ph type="body"/>
          </p:nvPr>
        </p:nvSpPr>
        <p:spPr>
          <a:xfrm>
            <a:off x="7902000" y="1768680"/>
            <a:ext cx="3476880" cy="2090880"/>
          </a:xfrm>
          <a:prstGeom prst="rect">
            <a:avLst/>
          </a:prstGeom>
        </p:spPr>
        <p:txBody>
          <a:bodyPr lIns="0" rIns="0" tIns="0" bIns="0">
            <a:normAutofit/>
          </a:bodyPr>
          <a:p>
            <a:endParaRPr b="0" lang="en-US" sz="3200" spc="-1" strike="noStrike">
              <a:latin typeface="Arial"/>
            </a:endParaRPr>
          </a:p>
        </p:txBody>
      </p:sp>
      <p:sp>
        <p:nvSpPr>
          <p:cNvPr id="226" name="PlaceHolder 5"/>
          <p:cNvSpPr>
            <a:spLocks noGrp="1"/>
          </p:cNvSpPr>
          <p:nvPr>
            <p:ph type="body"/>
          </p:nvPr>
        </p:nvSpPr>
        <p:spPr>
          <a:xfrm>
            <a:off x="7902000" y="4058640"/>
            <a:ext cx="3476880" cy="2090880"/>
          </a:xfrm>
          <a:prstGeom prst="rect">
            <a:avLst/>
          </a:prstGeom>
        </p:spPr>
        <p:txBody>
          <a:bodyPr lIns="0" rIns="0" tIns="0" bIns="0">
            <a:normAutofit/>
          </a:bodyPr>
          <a:p>
            <a:endParaRPr b="0" lang="en-US" sz="3200" spc="-1" strike="noStrike">
              <a:latin typeface="Arial"/>
            </a:endParaRPr>
          </a:p>
        </p:txBody>
      </p:sp>
      <p:sp>
        <p:nvSpPr>
          <p:cNvPr id="227" name="PlaceHolder 6"/>
          <p:cNvSpPr>
            <a:spLocks noGrp="1"/>
          </p:cNvSpPr>
          <p:nvPr>
            <p:ph type="body"/>
          </p:nvPr>
        </p:nvSpPr>
        <p:spPr>
          <a:xfrm>
            <a:off x="4250880" y="4058640"/>
            <a:ext cx="3476880" cy="2090880"/>
          </a:xfrm>
          <a:prstGeom prst="rect">
            <a:avLst/>
          </a:prstGeom>
        </p:spPr>
        <p:txBody>
          <a:bodyPr lIns="0" rIns="0" tIns="0" bIns="0">
            <a:normAutofit/>
          </a:bodyPr>
          <a:p>
            <a:endParaRPr b="0" lang="en-US" sz="3200" spc="-1" strike="noStrike">
              <a:latin typeface="Arial"/>
            </a:endParaRPr>
          </a:p>
        </p:txBody>
      </p:sp>
      <p:sp>
        <p:nvSpPr>
          <p:cNvPr id="228" name="PlaceHolder 7"/>
          <p:cNvSpPr>
            <a:spLocks noGrp="1"/>
          </p:cNvSpPr>
          <p:nvPr>
            <p:ph type="body"/>
          </p:nvPr>
        </p:nvSpPr>
        <p:spPr>
          <a:xfrm>
            <a:off x="599760" y="4058640"/>
            <a:ext cx="347688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1"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32" name="PlaceHolder 2"/>
          <p:cNvSpPr>
            <a:spLocks noGrp="1"/>
          </p:cNvSpPr>
          <p:nvPr>
            <p:ph type="subTitle"/>
          </p:nvPr>
        </p:nvSpPr>
        <p:spPr>
          <a:xfrm>
            <a:off x="599760" y="1768680"/>
            <a:ext cx="10798200" cy="43840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34" name="PlaceHolder 2"/>
          <p:cNvSpPr>
            <a:spLocks noGrp="1"/>
          </p:cNvSpPr>
          <p:nvPr>
            <p:ph type="body"/>
          </p:nvPr>
        </p:nvSpPr>
        <p:spPr>
          <a:xfrm>
            <a:off x="599760" y="1768680"/>
            <a:ext cx="1079820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36" name="PlaceHolder 2"/>
          <p:cNvSpPr>
            <a:spLocks noGrp="1"/>
          </p:cNvSpPr>
          <p:nvPr>
            <p:ph type="body"/>
          </p:nvPr>
        </p:nvSpPr>
        <p:spPr>
          <a:xfrm>
            <a:off x="599760" y="1768680"/>
            <a:ext cx="5269320" cy="4384080"/>
          </a:xfrm>
          <a:prstGeom prst="rect">
            <a:avLst/>
          </a:prstGeom>
        </p:spPr>
        <p:txBody>
          <a:bodyPr lIns="0" rIns="0" tIns="0" bIns="0">
            <a:normAutofit/>
          </a:bodyPr>
          <a:p>
            <a:endParaRPr b="0" lang="en-US" sz="3200" spc="-1" strike="noStrike">
              <a:latin typeface="Arial"/>
            </a:endParaRPr>
          </a:p>
        </p:txBody>
      </p:sp>
      <p:sp>
        <p:nvSpPr>
          <p:cNvPr id="237" name="PlaceHolder 3"/>
          <p:cNvSpPr>
            <a:spLocks noGrp="1"/>
          </p:cNvSpPr>
          <p:nvPr>
            <p:ph type="body"/>
          </p:nvPr>
        </p:nvSpPr>
        <p:spPr>
          <a:xfrm>
            <a:off x="6132960" y="1768680"/>
            <a:ext cx="52693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8"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9" name="PlaceHolder 1"/>
          <p:cNvSpPr>
            <a:spLocks noGrp="1"/>
          </p:cNvSpPr>
          <p:nvPr>
            <p:ph type="subTitle"/>
          </p:nvPr>
        </p:nvSpPr>
        <p:spPr>
          <a:xfrm>
            <a:off x="599760" y="301320"/>
            <a:ext cx="1079820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41"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242" name="PlaceHolder 3"/>
          <p:cNvSpPr>
            <a:spLocks noGrp="1"/>
          </p:cNvSpPr>
          <p:nvPr>
            <p:ph type="body"/>
          </p:nvPr>
        </p:nvSpPr>
        <p:spPr>
          <a:xfrm>
            <a:off x="599760" y="4058640"/>
            <a:ext cx="5269320" cy="2090880"/>
          </a:xfrm>
          <a:prstGeom prst="rect">
            <a:avLst/>
          </a:prstGeom>
        </p:spPr>
        <p:txBody>
          <a:bodyPr lIns="0" rIns="0" tIns="0" bIns="0">
            <a:normAutofit/>
          </a:bodyPr>
          <a:p>
            <a:endParaRPr b="0" lang="en-US" sz="3200" spc="-1" strike="noStrike">
              <a:latin typeface="Arial"/>
            </a:endParaRPr>
          </a:p>
        </p:txBody>
      </p:sp>
      <p:sp>
        <p:nvSpPr>
          <p:cNvPr id="243" name="PlaceHolder 4"/>
          <p:cNvSpPr>
            <a:spLocks noGrp="1"/>
          </p:cNvSpPr>
          <p:nvPr>
            <p:ph type="body"/>
          </p:nvPr>
        </p:nvSpPr>
        <p:spPr>
          <a:xfrm>
            <a:off x="6132960" y="1768680"/>
            <a:ext cx="52693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6" name="PlaceHolder 2"/>
          <p:cNvSpPr>
            <a:spLocks noGrp="1"/>
          </p:cNvSpPr>
          <p:nvPr>
            <p:ph type="body"/>
          </p:nvPr>
        </p:nvSpPr>
        <p:spPr>
          <a:xfrm>
            <a:off x="599760" y="1768680"/>
            <a:ext cx="5269320" cy="438408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6132960" y="4058640"/>
            <a:ext cx="52693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45" name="PlaceHolder 2"/>
          <p:cNvSpPr>
            <a:spLocks noGrp="1"/>
          </p:cNvSpPr>
          <p:nvPr>
            <p:ph type="body"/>
          </p:nvPr>
        </p:nvSpPr>
        <p:spPr>
          <a:xfrm>
            <a:off x="599760" y="1768680"/>
            <a:ext cx="5269320" cy="4384080"/>
          </a:xfrm>
          <a:prstGeom prst="rect">
            <a:avLst/>
          </a:prstGeom>
        </p:spPr>
        <p:txBody>
          <a:bodyPr lIns="0" rIns="0" tIns="0" bIns="0">
            <a:normAutofit/>
          </a:bodyPr>
          <a:p>
            <a:endParaRPr b="0" lang="en-US" sz="3200" spc="-1" strike="noStrike">
              <a:latin typeface="Arial"/>
            </a:endParaRPr>
          </a:p>
        </p:txBody>
      </p:sp>
      <p:sp>
        <p:nvSpPr>
          <p:cNvPr id="246"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247" name="PlaceHolder 4"/>
          <p:cNvSpPr>
            <a:spLocks noGrp="1"/>
          </p:cNvSpPr>
          <p:nvPr>
            <p:ph type="body"/>
          </p:nvPr>
        </p:nvSpPr>
        <p:spPr>
          <a:xfrm>
            <a:off x="6132960" y="4058640"/>
            <a:ext cx="52693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49"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250"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251" name="PlaceHolder 4"/>
          <p:cNvSpPr>
            <a:spLocks noGrp="1"/>
          </p:cNvSpPr>
          <p:nvPr>
            <p:ph type="body"/>
          </p:nvPr>
        </p:nvSpPr>
        <p:spPr>
          <a:xfrm>
            <a:off x="599760" y="4058640"/>
            <a:ext cx="107982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53" name="PlaceHolder 2"/>
          <p:cNvSpPr>
            <a:spLocks noGrp="1"/>
          </p:cNvSpPr>
          <p:nvPr>
            <p:ph type="body"/>
          </p:nvPr>
        </p:nvSpPr>
        <p:spPr>
          <a:xfrm>
            <a:off x="599760" y="1768680"/>
            <a:ext cx="10798200" cy="2090880"/>
          </a:xfrm>
          <a:prstGeom prst="rect">
            <a:avLst/>
          </a:prstGeom>
        </p:spPr>
        <p:txBody>
          <a:bodyPr lIns="0" rIns="0" tIns="0" bIns="0">
            <a:normAutofit/>
          </a:bodyPr>
          <a:p>
            <a:endParaRPr b="0" lang="en-US" sz="3200" spc="-1" strike="noStrike">
              <a:latin typeface="Arial"/>
            </a:endParaRPr>
          </a:p>
        </p:txBody>
      </p:sp>
      <p:sp>
        <p:nvSpPr>
          <p:cNvPr id="254" name="PlaceHolder 3"/>
          <p:cNvSpPr>
            <a:spLocks noGrp="1"/>
          </p:cNvSpPr>
          <p:nvPr>
            <p:ph type="body"/>
          </p:nvPr>
        </p:nvSpPr>
        <p:spPr>
          <a:xfrm>
            <a:off x="599760" y="4058640"/>
            <a:ext cx="107982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56"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257"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258" name="PlaceHolder 4"/>
          <p:cNvSpPr>
            <a:spLocks noGrp="1"/>
          </p:cNvSpPr>
          <p:nvPr>
            <p:ph type="body"/>
          </p:nvPr>
        </p:nvSpPr>
        <p:spPr>
          <a:xfrm>
            <a:off x="6132960" y="4058640"/>
            <a:ext cx="5269320" cy="2090880"/>
          </a:xfrm>
          <a:prstGeom prst="rect">
            <a:avLst/>
          </a:prstGeom>
        </p:spPr>
        <p:txBody>
          <a:bodyPr lIns="0" rIns="0" tIns="0" bIns="0">
            <a:normAutofit/>
          </a:bodyPr>
          <a:p>
            <a:endParaRPr b="0" lang="en-US" sz="3200" spc="-1" strike="noStrike">
              <a:latin typeface="Arial"/>
            </a:endParaRPr>
          </a:p>
        </p:txBody>
      </p:sp>
      <p:sp>
        <p:nvSpPr>
          <p:cNvPr id="259" name="PlaceHolder 5"/>
          <p:cNvSpPr>
            <a:spLocks noGrp="1"/>
          </p:cNvSpPr>
          <p:nvPr>
            <p:ph type="body"/>
          </p:nvPr>
        </p:nvSpPr>
        <p:spPr>
          <a:xfrm>
            <a:off x="599760" y="4058640"/>
            <a:ext cx="52693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61" name="PlaceHolder 2"/>
          <p:cNvSpPr>
            <a:spLocks noGrp="1"/>
          </p:cNvSpPr>
          <p:nvPr>
            <p:ph type="body"/>
          </p:nvPr>
        </p:nvSpPr>
        <p:spPr>
          <a:xfrm>
            <a:off x="599760" y="1768680"/>
            <a:ext cx="3476880" cy="2090880"/>
          </a:xfrm>
          <a:prstGeom prst="rect">
            <a:avLst/>
          </a:prstGeom>
        </p:spPr>
        <p:txBody>
          <a:bodyPr lIns="0" rIns="0" tIns="0" bIns="0">
            <a:normAutofit/>
          </a:bodyPr>
          <a:p>
            <a:endParaRPr b="0" lang="en-US" sz="3200" spc="-1" strike="noStrike">
              <a:latin typeface="Arial"/>
            </a:endParaRPr>
          </a:p>
        </p:txBody>
      </p:sp>
      <p:sp>
        <p:nvSpPr>
          <p:cNvPr id="262" name="PlaceHolder 3"/>
          <p:cNvSpPr>
            <a:spLocks noGrp="1"/>
          </p:cNvSpPr>
          <p:nvPr>
            <p:ph type="body"/>
          </p:nvPr>
        </p:nvSpPr>
        <p:spPr>
          <a:xfrm>
            <a:off x="4250880" y="1768680"/>
            <a:ext cx="3476880" cy="2090880"/>
          </a:xfrm>
          <a:prstGeom prst="rect">
            <a:avLst/>
          </a:prstGeom>
        </p:spPr>
        <p:txBody>
          <a:bodyPr lIns="0" rIns="0" tIns="0" bIns="0">
            <a:normAutofit/>
          </a:bodyPr>
          <a:p>
            <a:endParaRPr b="0" lang="en-US" sz="3200" spc="-1" strike="noStrike">
              <a:latin typeface="Arial"/>
            </a:endParaRPr>
          </a:p>
        </p:txBody>
      </p:sp>
      <p:sp>
        <p:nvSpPr>
          <p:cNvPr id="263" name="PlaceHolder 4"/>
          <p:cNvSpPr>
            <a:spLocks noGrp="1"/>
          </p:cNvSpPr>
          <p:nvPr>
            <p:ph type="body"/>
          </p:nvPr>
        </p:nvSpPr>
        <p:spPr>
          <a:xfrm>
            <a:off x="7902000" y="1768680"/>
            <a:ext cx="3476880" cy="2090880"/>
          </a:xfrm>
          <a:prstGeom prst="rect">
            <a:avLst/>
          </a:prstGeom>
        </p:spPr>
        <p:txBody>
          <a:bodyPr lIns="0" rIns="0" tIns="0" bIns="0">
            <a:normAutofit/>
          </a:bodyPr>
          <a:p>
            <a:endParaRPr b="0" lang="en-US" sz="3200" spc="-1" strike="noStrike">
              <a:latin typeface="Arial"/>
            </a:endParaRPr>
          </a:p>
        </p:txBody>
      </p:sp>
      <p:sp>
        <p:nvSpPr>
          <p:cNvPr id="264" name="PlaceHolder 5"/>
          <p:cNvSpPr>
            <a:spLocks noGrp="1"/>
          </p:cNvSpPr>
          <p:nvPr>
            <p:ph type="body"/>
          </p:nvPr>
        </p:nvSpPr>
        <p:spPr>
          <a:xfrm>
            <a:off x="7902000" y="4058640"/>
            <a:ext cx="3476880" cy="2090880"/>
          </a:xfrm>
          <a:prstGeom prst="rect">
            <a:avLst/>
          </a:prstGeom>
        </p:spPr>
        <p:txBody>
          <a:bodyPr lIns="0" rIns="0" tIns="0" bIns="0">
            <a:normAutofit/>
          </a:bodyPr>
          <a:p>
            <a:endParaRPr b="0" lang="en-US" sz="3200" spc="-1" strike="noStrike">
              <a:latin typeface="Arial"/>
            </a:endParaRPr>
          </a:p>
        </p:txBody>
      </p:sp>
      <p:sp>
        <p:nvSpPr>
          <p:cNvPr id="265" name="PlaceHolder 6"/>
          <p:cNvSpPr>
            <a:spLocks noGrp="1"/>
          </p:cNvSpPr>
          <p:nvPr>
            <p:ph type="body"/>
          </p:nvPr>
        </p:nvSpPr>
        <p:spPr>
          <a:xfrm>
            <a:off x="4250880" y="4058640"/>
            <a:ext cx="3476880" cy="2090880"/>
          </a:xfrm>
          <a:prstGeom prst="rect">
            <a:avLst/>
          </a:prstGeom>
        </p:spPr>
        <p:txBody>
          <a:bodyPr lIns="0" rIns="0" tIns="0" bIns="0">
            <a:normAutofit/>
          </a:bodyPr>
          <a:p>
            <a:endParaRPr b="0" lang="en-US" sz="3200" spc="-1" strike="noStrike">
              <a:latin typeface="Arial"/>
            </a:endParaRPr>
          </a:p>
        </p:txBody>
      </p:sp>
      <p:sp>
        <p:nvSpPr>
          <p:cNvPr id="266" name="PlaceHolder 7"/>
          <p:cNvSpPr>
            <a:spLocks noGrp="1"/>
          </p:cNvSpPr>
          <p:nvPr>
            <p:ph type="body"/>
          </p:nvPr>
        </p:nvSpPr>
        <p:spPr>
          <a:xfrm>
            <a:off x="599760" y="4058640"/>
            <a:ext cx="347688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69"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70" name="PlaceHolder 2"/>
          <p:cNvSpPr>
            <a:spLocks noGrp="1"/>
          </p:cNvSpPr>
          <p:nvPr>
            <p:ph type="subTitle"/>
          </p:nvPr>
        </p:nvSpPr>
        <p:spPr>
          <a:xfrm>
            <a:off x="599760" y="1768680"/>
            <a:ext cx="10798200" cy="43840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72" name="PlaceHolder 2"/>
          <p:cNvSpPr>
            <a:spLocks noGrp="1"/>
          </p:cNvSpPr>
          <p:nvPr>
            <p:ph type="body"/>
          </p:nvPr>
        </p:nvSpPr>
        <p:spPr>
          <a:xfrm>
            <a:off x="599760" y="1768680"/>
            <a:ext cx="1079820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74" name="PlaceHolder 2"/>
          <p:cNvSpPr>
            <a:spLocks noGrp="1"/>
          </p:cNvSpPr>
          <p:nvPr>
            <p:ph type="body"/>
          </p:nvPr>
        </p:nvSpPr>
        <p:spPr>
          <a:xfrm>
            <a:off x="599760" y="1768680"/>
            <a:ext cx="5269320" cy="4384080"/>
          </a:xfrm>
          <a:prstGeom prst="rect">
            <a:avLst/>
          </a:prstGeom>
        </p:spPr>
        <p:txBody>
          <a:bodyPr lIns="0" rIns="0" tIns="0" bIns="0">
            <a:normAutofit/>
          </a:bodyPr>
          <a:p>
            <a:endParaRPr b="0" lang="en-US" sz="3200" spc="-1" strike="noStrike">
              <a:latin typeface="Arial"/>
            </a:endParaRPr>
          </a:p>
        </p:txBody>
      </p:sp>
      <p:sp>
        <p:nvSpPr>
          <p:cNvPr id="275" name="PlaceHolder 3"/>
          <p:cNvSpPr>
            <a:spLocks noGrp="1"/>
          </p:cNvSpPr>
          <p:nvPr>
            <p:ph type="body"/>
          </p:nvPr>
        </p:nvSpPr>
        <p:spPr>
          <a:xfrm>
            <a:off x="6132960" y="1768680"/>
            <a:ext cx="52693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6"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0"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599760" y="4058640"/>
            <a:ext cx="107982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7" name="PlaceHolder 1"/>
          <p:cNvSpPr>
            <a:spLocks noGrp="1"/>
          </p:cNvSpPr>
          <p:nvPr>
            <p:ph type="subTitle"/>
          </p:nvPr>
        </p:nvSpPr>
        <p:spPr>
          <a:xfrm>
            <a:off x="599760" y="301320"/>
            <a:ext cx="1079820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79"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280" name="PlaceHolder 3"/>
          <p:cNvSpPr>
            <a:spLocks noGrp="1"/>
          </p:cNvSpPr>
          <p:nvPr>
            <p:ph type="body"/>
          </p:nvPr>
        </p:nvSpPr>
        <p:spPr>
          <a:xfrm>
            <a:off x="599760" y="4058640"/>
            <a:ext cx="5269320" cy="2090880"/>
          </a:xfrm>
          <a:prstGeom prst="rect">
            <a:avLst/>
          </a:prstGeom>
        </p:spPr>
        <p:txBody>
          <a:bodyPr lIns="0" rIns="0" tIns="0" bIns="0">
            <a:normAutofit/>
          </a:bodyPr>
          <a:p>
            <a:endParaRPr b="0" lang="en-US" sz="3200" spc="-1" strike="noStrike">
              <a:latin typeface="Arial"/>
            </a:endParaRPr>
          </a:p>
        </p:txBody>
      </p:sp>
      <p:sp>
        <p:nvSpPr>
          <p:cNvPr id="281" name="PlaceHolder 4"/>
          <p:cNvSpPr>
            <a:spLocks noGrp="1"/>
          </p:cNvSpPr>
          <p:nvPr>
            <p:ph type="body"/>
          </p:nvPr>
        </p:nvSpPr>
        <p:spPr>
          <a:xfrm>
            <a:off x="6132960" y="1768680"/>
            <a:ext cx="52693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83" name="PlaceHolder 2"/>
          <p:cNvSpPr>
            <a:spLocks noGrp="1"/>
          </p:cNvSpPr>
          <p:nvPr>
            <p:ph type="body"/>
          </p:nvPr>
        </p:nvSpPr>
        <p:spPr>
          <a:xfrm>
            <a:off x="599760" y="1768680"/>
            <a:ext cx="5269320" cy="4384080"/>
          </a:xfrm>
          <a:prstGeom prst="rect">
            <a:avLst/>
          </a:prstGeom>
        </p:spPr>
        <p:txBody>
          <a:bodyPr lIns="0" rIns="0" tIns="0" bIns="0">
            <a:normAutofit/>
          </a:bodyPr>
          <a:p>
            <a:endParaRPr b="0" lang="en-US" sz="3200" spc="-1" strike="noStrike">
              <a:latin typeface="Arial"/>
            </a:endParaRPr>
          </a:p>
        </p:txBody>
      </p:sp>
      <p:sp>
        <p:nvSpPr>
          <p:cNvPr id="284"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285" name="PlaceHolder 4"/>
          <p:cNvSpPr>
            <a:spLocks noGrp="1"/>
          </p:cNvSpPr>
          <p:nvPr>
            <p:ph type="body"/>
          </p:nvPr>
        </p:nvSpPr>
        <p:spPr>
          <a:xfrm>
            <a:off x="6132960" y="4058640"/>
            <a:ext cx="52693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6"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87"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288"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289" name="PlaceHolder 4"/>
          <p:cNvSpPr>
            <a:spLocks noGrp="1"/>
          </p:cNvSpPr>
          <p:nvPr>
            <p:ph type="body"/>
          </p:nvPr>
        </p:nvSpPr>
        <p:spPr>
          <a:xfrm>
            <a:off x="599760" y="4058640"/>
            <a:ext cx="107982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91" name="PlaceHolder 2"/>
          <p:cNvSpPr>
            <a:spLocks noGrp="1"/>
          </p:cNvSpPr>
          <p:nvPr>
            <p:ph type="body"/>
          </p:nvPr>
        </p:nvSpPr>
        <p:spPr>
          <a:xfrm>
            <a:off x="599760" y="1768680"/>
            <a:ext cx="10798200" cy="2090880"/>
          </a:xfrm>
          <a:prstGeom prst="rect">
            <a:avLst/>
          </a:prstGeom>
        </p:spPr>
        <p:txBody>
          <a:bodyPr lIns="0" rIns="0" tIns="0" bIns="0">
            <a:normAutofit/>
          </a:bodyPr>
          <a:p>
            <a:endParaRPr b="0" lang="en-US" sz="3200" spc="-1" strike="noStrike">
              <a:latin typeface="Arial"/>
            </a:endParaRPr>
          </a:p>
        </p:txBody>
      </p:sp>
      <p:sp>
        <p:nvSpPr>
          <p:cNvPr id="292" name="PlaceHolder 3"/>
          <p:cNvSpPr>
            <a:spLocks noGrp="1"/>
          </p:cNvSpPr>
          <p:nvPr>
            <p:ph type="body"/>
          </p:nvPr>
        </p:nvSpPr>
        <p:spPr>
          <a:xfrm>
            <a:off x="599760" y="4058640"/>
            <a:ext cx="107982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3"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94"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295"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296" name="PlaceHolder 4"/>
          <p:cNvSpPr>
            <a:spLocks noGrp="1"/>
          </p:cNvSpPr>
          <p:nvPr>
            <p:ph type="body"/>
          </p:nvPr>
        </p:nvSpPr>
        <p:spPr>
          <a:xfrm>
            <a:off x="6132960" y="4058640"/>
            <a:ext cx="5269320" cy="2090880"/>
          </a:xfrm>
          <a:prstGeom prst="rect">
            <a:avLst/>
          </a:prstGeom>
        </p:spPr>
        <p:txBody>
          <a:bodyPr lIns="0" rIns="0" tIns="0" bIns="0">
            <a:normAutofit/>
          </a:bodyPr>
          <a:p>
            <a:endParaRPr b="0" lang="en-US" sz="3200" spc="-1" strike="noStrike">
              <a:latin typeface="Arial"/>
            </a:endParaRPr>
          </a:p>
        </p:txBody>
      </p:sp>
      <p:sp>
        <p:nvSpPr>
          <p:cNvPr id="297" name="PlaceHolder 5"/>
          <p:cNvSpPr>
            <a:spLocks noGrp="1"/>
          </p:cNvSpPr>
          <p:nvPr>
            <p:ph type="body"/>
          </p:nvPr>
        </p:nvSpPr>
        <p:spPr>
          <a:xfrm>
            <a:off x="599760" y="4058640"/>
            <a:ext cx="52693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99" name="PlaceHolder 2"/>
          <p:cNvSpPr>
            <a:spLocks noGrp="1"/>
          </p:cNvSpPr>
          <p:nvPr>
            <p:ph type="body"/>
          </p:nvPr>
        </p:nvSpPr>
        <p:spPr>
          <a:xfrm>
            <a:off x="599760" y="1768680"/>
            <a:ext cx="3476880" cy="2090880"/>
          </a:xfrm>
          <a:prstGeom prst="rect">
            <a:avLst/>
          </a:prstGeom>
        </p:spPr>
        <p:txBody>
          <a:bodyPr lIns="0" rIns="0" tIns="0" bIns="0">
            <a:normAutofit/>
          </a:bodyPr>
          <a:p>
            <a:endParaRPr b="0" lang="en-US" sz="3200" spc="-1" strike="noStrike">
              <a:latin typeface="Arial"/>
            </a:endParaRPr>
          </a:p>
        </p:txBody>
      </p:sp>
      <p:sp>
        <p:nvSpPr>
          <p:cNvPr id="300" name="PlaceHolder 3"/>
          <p:cNvSpPr>
            <a:spLocks noGrp="1"/>
          </p:cNvSpPr>
          <p:nvPr>
            <p:ph type="body"/>
          </p:nvPr>
        </p:nvSpPr>
        <p:spPr>
          <a:xfrm>
            <a:off x="4250880" y="1768680"/>
            <a:ext cx="3476880" cy="2090880"/>
          </a:xfrm>
          <a:prstGeom prst="rect">
            <a:avLst/>
          </a:prstGeom>
        </p:spPr>
        <p:txBody>
          <a:bodyPr lIns="0" rIns="0" tIns="0" bIns="0">
            <a:normAutofit/>
          </a:bodyPr>
          <a:p>
            <a:endParaRPr b="0" lang="en-US" sz="3200" spc="-1" strike="noStrike">
              <a:latin typeface="Arial"/>
            </a:endParaRPr>
          </a:p>
        </p:txBody>
      </p:sp>
      <p:sp>
        <p:nvSpPr>
          <p:cNvPr id="301" name="PlaceHolder 4"/>
          <p:cNvSpPr>
            <a:spLocks noGrp="1"/>
          </p:cNvSpPr>
          <p:nvPr>
            <p:ph type="body"/>
          </p:nvPr>
        </p:nvSpPr>
        <p:spPr>
          <a:xfrm>
            <a:off x="7902000" y="1768680"/>
            <a:ext cx="3476880" cy="2090880"/>
          </a:xfrm>
          <a:prstGeom prst="rect">
            <a:avLst/>
          </a:prstGeom>
        </p:spPr>
        <p:txBody>
          <a:bodyPr lIns="0" rIns="0" tIns="0" bIns="0">
            <a:normAutofit/>
          </a:bodyPr>
          <a:p>
            <a:endParaRPr b="0" lang="en-US" sz="3200" spc="-1" strike="noStrike">
              <a:latin typeface="Arial"/>
            </a:endParaRPr>
          </a:p>
        </p:txBody>
      </p:sp>
      <p:sp>
        <p:nvSpPr>
          <p:cNvPr id="302" name="PlaceHolder 5"/>
          <p:cNvSpPr>
            <a:spLocks noGrp="1"/>
          </p:cNvSpPr>
          <p:nvPr>
            <p:ph type="body"/>
          </p:nvPr>
        </p:nvSpPr>
        <p:spPr>
          <a:xfrm>
            <a:off x="7902000" y="4058640"/>
            <a:ext cx="3476880" cy="2090880"/>
          </a:xfrm>
          <a:prstGeom prst="rect">
            <a:avLst/>
          </a:prstGeom>
        </p:spPr>
        <p:txBody>
          <a:bodyPr lIns="0" rIns="0" tIns="0" bIns="0">
            <a:normAutofit/>
          </a:bodyPr>
          <a:p>
            <a:endParaRPr b="0" lang="en-US" sz="3200" spc="-1" strike="noStrike">
              <a:latin typeface="Arial"/>
            </a:endParaRPr>
          </a:p>
        </p:txBody>
      </p:sp>
      <p:sp>
        <p:nvSpPr>
          <p:cNvPr id="303" name="PlaceHolder 6"/>
          <p:cNvSpPr>
            <a:spLocks noGrp="1"/>
          </p:cNvSpPr>
          <p:nvPr>
            <p:ph type="body"/>
          </p:nvPr>
        </p:nvSpPr>
        <p:spPr>
          <a:xfrm>
            <a:off x="4250880" y="4058640"/>
            <a:ext cx="3476880" cy="2090880"/>
          </a:xfrm>
          <a:prstGeom prst="rect">
            <a:avLst/>
          </a:prstGeom>
        </p:spPr>
        <p:txBody>
          <a:bodyPr lIns="0" rIns="0" tIns="0" bIns="0">
            <a:normAutofit/>
          </a:bodyPr>
          <a:p>
            <a:endParaRPr b="0" lang="en-US" sz="3200" spc="-1" strike="noStrike">
              <a:latin typeface="Arial"/>
            </a:endParaRPr>
          </a:p>
        </p:txBody>
      </p:sp>
      <p:sp>
        <p:nvSpPr>
          <p:cNvPr id="304" name="PlaceHolder 7"/>
          <p:cNvSpPr>
            <a:spLocks noGrp="1"/>
          </p:cNvSpPr>
          <p:nvPr>
            <p:ph type="body"/>
          </p:nvPr>
        </p:nvSpPr>
        <p:spPr>
          <a:xfrm>
            <a:off x="599760" y="4058640"/>
            <a:ext cx="347688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07"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308" name="PlaceHolder 2"/>
          <p:cNvSpPr>
            <a:spLocks noGrp="1"/>
          </p:cNvSpPr>
          <p:nvPr>
            <p:ph type="subTitle"/>
          </p:nvPr>
        </p:nvSpPr>
        <p:spPr>
          <a:xfrm>
            <a:off x="599760" y="1768680"/>
            <a:ext cx="10798200" cy="43840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09"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310" name="PlaceHolder 2"/>
          <p:cNvSpPr>
            <a:spLocks noGrp="1"/>
          </p:cNvSpPr>
          <p:nvPr>
            <p:ph type="body"/>
          </p:nvPr>
        </p:nvSpPr>
        <p:spPr>
          <a:xfrm>
            <a:off x="599760" y="1768680"/>
            <a:ext cx="10798200" cy="438408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5.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6.pn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7.png"/><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8.png"/><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599760" y="301320"/>
            <a:ext cx="10798200" cy="1261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1" name="PlaceHolder 2"/>
          <p:cNvSpPr>
            <a:spLocks noGrp="1"/>
          </p:cNvSpPr>
          <p:nvPr>
            <p:ph type="body"/>
          </p:nvPr>
        </p:nvSpPr>
        <p:spPr>
          <a:xfrm>
            <a:off x="599760" y="1768680"/>
            <a:ext cx="107982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43" name="PlaceHolder 1"/>
          <p:cNvSpPr>
            <a:spLocks noGrp="1"/>
          </p:cNvSpPr>
          <p:nvPr>
            <p:ph type="title"/>
          </p:nvPr>
        </p:nvSpPr>
        <p:spPr>
          <a:xfrm>
            <a:off x="599760" y="301320"/>
            <a:ext cx="10798200" cy="1261800"/>
          </a:xfrm>
          <a:prstGeom prst="rect">
            <a:avLst/>
          </a:prstGeom>
        </p:spPr>
        <p:txBody>
          <a:bodyPr lIns="0" rIns="0" tIns="0" bIns="0" anchor="ctr"/>
          <a:p>
            <a:pPr algn="ctr"/>
            <a:r>
              <a:rPr b="0" lang="en-US" sz="5670" spc="-1" strike="noStrike">
                <a:latin typeface="Arial"/>
              </a:rPr>
              <a:t>Click to edit the title text format</a:t>
            </a:r>
            <a:endParaRPr b="0" lang="en-US" sz="5670" spc="-1" strike="noStrike">
              <a:latin typeface="Arial"/>
            </a:endParaRPr>
          </a:p>
        </p:txBody>
      </p:sp>
      <p:sp>
        <p:nvSpPr>
          <p:cNvPr id="344" name="PlaceHolder 2"/>
          <p:cNvSpPr>
            <a:spLocks noGrp="1"/>
          </p:cNvSpPr>
          <p:nvPr>
            <p:ph type="body"/>
          </p:nvPr>
        </p:nvSpPr>
        <p:spPr>
          <a:xfrm>
            <a:off x="599760" y="1768320"/>
            <a:ext cx="10798200" cy="4384080"/>
          </a:xfrm>
          <a:prstGeom prst="rect">
            <a:avLst/>
          </a:prstGeom>
        </p:spPr>
        <p:txBody>
          <a:bodyPr lIns="0" rIns="0" tIns="0" bIns="0">
            <a:normAutofit/>
          </a:bodyPr>
          <a:p>
            <a:pPr marL="432000" indent="-324000">
              <a:spcBef>
                <a:spcPts val="1559"/>
              </a:spcBef>
              <a:buClr>
                <a:srgbClr val="000000"/>
              </a:buClr>
              <a:buSzPct val="45000"/>
              <a:buFont typeface="Wingdings" charset="2"/>
              <a:buChar char=""/>
            </a:pPr>
            <a:r>
              <a:rPr b="0" lang="en-US" sz="3530" spc="-1" strike="noStrike">
                <a:latin typeface="Arial"/>
              </a:rPr>
              <a:t>Click to edit the outline text format</a:t>
            </a:r>
            <a:endParaRPr b="0" lang="en-US" sz="3530" spc="-1" strike="noStrike">
              <a:latin typeface="Arial"/>
            </a:endParaRPr>
          </a:p>
          <a:p>
            <a:pPr lvl="1" marL="864000" indent="-324000">
              <a:spcBef>
                <a:spcPts val="1247"/>
              </a:spcBef>
              <a:buClr>
                <a:srgbClr val="000000"/>
              </a:buClr>
              <a:buSzPct val="75000"/>
              <a:buFont typeface="Symbol" charset="2"/>
              <a:buChar char=""/>
            </a:pPr>
            <a:r>
              <a:rPr b="0" lang="en-US" sz="3080" spc="-1" strike="noStrike">
                <a:latin typeface="Arial"/>
              </a:rPr>
              <a:t>Second Outline Level</a:t>
            </a:r>
            <a:endParaRPr b="0" lang="en-US" sz="3080" spc="-1" strike="noStrike">
              <a:latin typeface="Arial"/>
            </a:endParaRPr>
          </a:p>
          <a:p>
            <a:pPr lvl="2" marL="1296000" indent="-288000">
              <a:spcBef>
                <a:spcPts val="935"/>
              </a:spcBef>
              <a:buClr>
                <a:srgbClr val="000000"/>
              </a:buClr>
              <a:buSzPct val="45000"/>
              <a:buFont typeface="Wingdings" charset="2"/>
              <a:buChar char=""/>
            </a:pPr>
            <a:r>
              <a:rPr b="0" lang="en-US" sz="2640" spc="-1" strike="noStrike">
                <a:latin typeface="Arial"/>
              </a:rPr>
              <a:t>Third Outline Level</a:t>
            </a:r>
            <a:endParaRPr b="0" lang="en-US" sz="2640" spc="-1" strike="noStrike">
              <a:latin typeface="Arial"/>
            </a:endParaRPr>
          </a:p>
          <a:p>
            <a:pPr lvl="3" marL="1728000" indent="-216000">
              <a:spcBef>
                <a:spcPts val="624"/>
              </a:spcBef>
              <a:buClr>
                <a:srgbClr val="000000"/>
              </a:buClr>
              <a:buSzPct val="75000"/>
              <a:buFont typeface="Symbol" charset="2"/>
              <a:buChar char=""/>
            </a:pPr>
            <a:r>
              <a:rPr b="0" lang="en-US" sz="2210" spc="-1" strike="noStrike">
                <a:latin typeface="Arial"/>
              </a:rPr>
              <a:t>Fourth Outline Level</a:t>
            </a:r>
            <a:endParaRPr b="0" lang="en-US" sz="2210" spc="-1" strike="noStrike">
              <a:latin typeface="Arial"/>
            </a:endParaRPr>
          </a:p>
          <a:p>
            <a:pPr lvl="4" marL="2160000" indent="-216000">
              <a:spcBef>
                <a:spcPts val="312"/>
              </a:spcBef>
              <a:buClr>
                <a:srgbClr val="000000"/>
              </a:buClr>
              <a:buSzPct val="45000"/>
              <a:buFont typeface="Wingdings" charset="2"/>
              <a:buChar char=""/>
            </a:pPr>
            <a:r>
              <a:rPr b="0" lang="en-US" sz="2210" spc="-1" strike="noStrike">
                <a:latin typeface="Arial"/>
              </a:rPr>
              <a:t>Fifth Outline Level</a:t>
            </a:r>
            <a:endParaRPr b="0" lang="en-US" sz="2210" spc="-1" strike="noStrike">
              <a:latin typeface="Arial"/>
            </a:endParaRPr>
          </a:p>
          <a:p>
            <a:pPr lvl="5" marL="2592000" indent="-216000">
              <a:spcBef>
                <a:spcPts val="312"/>
              </a:spcBef>
              <a:buClr>
                <a:srgbClr val="000000"/>
              </a:buClr>
              <a:buSzPct val="45000"/>
              <a:buFont typeface="Wingdings" charset="2"/>
              <a:buChar char=""/>
            </a:pPr>
            <a:r>
              <a:rPr b="0" lang="en-US" sz="2210" spc="-1" strike="noStrike">
                <a:latin typeface="Arial"/>
              </a:rPr>
              <a:t>Sixth Outline Level</a:t>
            </a:r>
            <a:endParaRPr b="0" lang="en-US" sz="2210" spc="-1" strike="noStrike">
              <a:latin typeface="Arial"/>
            </a:endParaRPr>
          </a:p>
          <a:p>
            <a:pPr lvl="6" marL="3024000" indent="-216000">
              <a:spcBef>
                <a:spcPts val="312"/>
              </a:spcBef>
              <a:buClr>
                <a:srgbClr val="000000"/>
              </a:buClr>
              <a:buSzPct val="45000"/>
              <a:buFont typeface="Wingdings" charset="2"/>
              <a:buChar char=""/>
            </a:pPr>
            <a:r>
              <a:rPr b="0" lang="en-US" sz="2210" spc="-1" strike="noStrike">
                <a:latin typeface="Arial"/>
              </a:rPr>
              <a:t>Seventh Outline Level</a:t>
            </a:r>
            <a:endParaRPr b="0" lang="en-US" sz="221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599760" y="301320"/>
            <a:ext cx="10798200" cy="1261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39" name="PlaceHolder 2"/>
          <p:cNvSpPr>
            <a:spLocks noGrp="1"/>
          </p:cNvSpPr>
          <p:nvPr>
            <p:ph type="body"/>
          </p:nvPr>
        </p:nvSpPr>
        <p:spPr>
          <a:xfrm>
            <a:off x="599760" y="1768680"/>
            <a:ext cx="107982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599760" y="301320"/>
            <a:ext cx="10798200" cy="1261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77" name="PlaceHolder 2"/>
          <p:cNvSpPr>
            <a:spLocks noGrp="1"/>
          </p:cNvSpPr>
          <p:nvPr>
            <p:ph type="body"/>
          </p:nvPr>
        </p:nvSpPr>
        <p:spPr>
          <a:xfrm>
            <a:off x="599760" y="1768680"/>
            <a:ext cx="107982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599760" y="301320"/>
            <a:ext cx="10798200" cy="1261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115" name="PlaceHolder 2"/>
          <p:cNvSpPr>
            <a:spLocks noGrp="1"/>
          </p:cNvSpPr>
          <p:nvPr>
            <p:ph type="body"/>
          </p:nvPr>
        </p:nvSpPr>
        <p:spPr>
          <a:xfrm>
            <a:off x="599760" y="1768680"/>
            <a:ext cx="107982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599760" y="301320"/>
            <a:ext cx="10797840" cy="126144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153" name="PlaceHolder 2"/>
          <p:cNvSpPr>
            <a:spLocks noGrp="1"/>
          </p:cNvSpPr>
          <p:nvPr>
            <p:ph type="body"/>
          </p:nvPr>
        </p:nvSpPr>
        <p:spPr>
          <a:xfrm>
            <a:off x="599760" y="1768680"/>
            <a:ext cx="5268960" cy="43837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54" name="PlaceHolder 3"/>
          <p:cNvSpPr>
            <a:spLocks noGrp="1"/>
          </p:cNvSpPr>
          <p:nvPr>
            <p:ph type="body"/>
          </p:nvPr>
        </p:nvSpPr>
        <p:spPr>
          <a:xfrm>
            <a:off x="6132960" y="1768680"/>
            <a:ext cx="5268960" cy="43837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1" name="PlaceHolder 1"/>
          <p:cNvSpPr>
            <a:spLocks noGrp="1"/>
          </p:cNvSpPr>
          <p:nvPr>
            <p:ph type="title"/>
          </p:nvPr>
        </p:nvSpPr>
        <p:spPr>
          <a:xfrm>
            <a:off x="599760" y="301320"/>
            <a:ext cx="10798200" cy="1261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192" name="PlaceHolder 2"/>
          <p:cNvSpPr>
            <a:spLocks noGrp="1"/>
          </p:cNvSpPr>
          <p:nvPr>
            <p:ph type="body"/>
          </p:nvPr>
        </p:nvSpPr>
        <p:spPr>
          <a:xfrm>
            <a:off x="599760" y="1768680"/>
            <a:ext cx="107982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229" name="PlaceHolder 1"/>
          <p:cNvSpPr>
            <a:spLocks noGrp="1"/>
          </p:cNvSpPr>
          <p:nvPr>
            <p:ph type="title"/>
          </p:nvPr>
        </p:nvSpPr>
        <p:spPr>
          <a:xfrm>
            <a:off x="599760" y="301320"/>
            <a:ext cx="10798200" cy="1261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230" name="PlaceHolder 2"/>
          <p:cNvSpPr>
            <a:spLocks noGrp="1"/>
          </p:cNvSpPr>
          <p:nvPr>
            <p:ph type="body"/>
          </p:nvPr>
        </p:nvSpPr>
        <p:spPr>
          <a:xfrm>
            <a:off x="599760" y="1768680"/>
            <a:ext cx="107982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267" name="PlaceHolder 1"/>
          <p:cNvSpPr>
            <a:spLocks noGrp="1"/>
          </p:cNvSpPr>
          <p:nvPr>
            <p:ph type="title"/>
          </p:nvPr>
        </p:nvSpPr>
        <p:spPr>
          <a:xfrm>
            <a:off x="599760" y="301320"/>
            <a:ext cx="10798200" cy="1261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268" name="PlaceHolder 2"/>
          <p:cNvSpPr>
            <a:spLocks noGrp="1"/>
          </p:cNvSpPr>
          <p:nvPr>
            <p:ph type="body"/>
          </p:nvPr>
        </p:nvSpPr>
        <p:spPr>
          <a:xfrm>
            <a:off x="599760" y="1768680"/>
            <a:ext cx="107982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305" name="PlaceHolder 1"/>
          <p:cNvSpPr>
            <a:spLocks noGrp="1"/>
          </p:cNvSpPr>
          <p:nvPr>
            <p:ph type="title"/>
          </p:nvPr>
        </p:nvSpPr>
        <p:spPr>
          <a:xfrm>
            <a:off x="599760" y="301320"/>
            <a:ext cx="10798200" cy="1261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306" name="PlaceHolder 2"/>
          <p:cNvSpPr>
            <a:spLocks noGrp="1"/>
          </p:cNvSpPr>
          <p:nvPr>
            <p:ph type="body"/>
          </p:nvPr>
        </p:nvSpPr>
        <p:spPr>
          <a:xfrm>
            <a:off x="599760" y="1768680"/>
            <a:ext cx="107982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slideLayout" Target="../slideLayouts/slideLayout109.xml"/><Relationship Id="rId5"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109.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109.xml"/><Relationship Id="rId4"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09.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61.xml"/>
</Relationships>
</file>

<file path=ppt/slides/_rels/slide15.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2.xml"/>
</Relationships>
</file>

<file path=ppt/slides/_rels/slide16.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52.xml"/>
</Relationships>
</file>

<file path=ppt/slides/_rels/slide17.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52.xml"/>
</Relationships>
</file>

<file path=ppt/slides/_rels/slide18.xml.rels><?xml version="1.0" encoding="UTF-8"?>
<Relationships xmlns="http://schemas.openxmlformats.org/package/2006/relationships"><Relationship Id="rId1" Type="http://schemas.openxmlformats.org/officeDocument/2006/relationships/image" Target="../media/image44.jpeg"/><Relationship Id="rId2" Type="http://schemas.openxmlformats.org/officeDocument/2006/relationships/slideLayout" Target="../slideLayouts/slideLayout52.xml"/>
</Relationships>
</file>

<file path=ppt/slides/_rels/slide19.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hyperlink" Target="https://hackblossom.org/domestic-violence/" TargetMode="External"/><Relationship Id="rId3" Type="http://schemas.openxmlformats.org/officeDocument/2006/relationships/hyperlink" Target="http://www.crashoverridenetwork.com/" TargetMode="External"/><Relationship Id="rId4" Type="http://schemas.openxmlformats.org/officeDocument/2006/relationships/hyperlink" Target="https://iheartmob.org/" TargetMode="External"/><Relationship Id="rId5" Type="http://schemas.openxmlformats.org/officeDocument/2006/relationships/hyperlink" Target="https://www.privacyduck.com/" TargetMode="External"/><Relationship Id="rId6" Type="http://schemas.openxmlformats.org/officeDocument/2006/relationships/hyperlink" Target="https://resist.space/" TargetMode="External"/><Relationship Id="rId7" Type="http://schemas.openxmlformats.org/officeDocument/2006/relationships/hyperlink" Target="https://github.com/CyPurr-Collective/" TargetMode="External"/><Relationship Id="rId8" Type="http://schemas.openxmlformats.org/officeDocument/2006/relationships/slideLayout" Target="../slideLayouts/slideLayout7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85.xml"/>
</Relationships>
</file>

<file path=ppt/slides/_rels/slide21.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97.xml"/>
</Relationships>
</file>

<file path=ppt/slides/_rels/slide3.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52.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52.xml"/>
</Relationships>
</file>

<file path=ppt/slides/_rels/slide8.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jpe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jpe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slideLayout" Target="../slideLayouts/slideLayout109.xml"/><Relationship Id="rId10"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png"/><Relationship Id="rId10" Type="http://schemas.openxmlformats.org/officeDocument/2006/relationships/image" Target="../media/image31.jpeg"/><Relationship Id="rId11" Type="http://schemas.openxmlformats.org/officeDocument/2006/relationships/slideLayout" Target="../slideLayouts/slideLayout109.xml"/><Relationship Id="rId1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CustomShape 1"/>
          <p:cNvSpPr/>
          <p:nvPr/>
        </p:nvSpPr>
        <p:spPr>
          <a:xfrm>
            <a:off x="548640" y="301320"/>
            <a:ext cx="10797840" cy="4452840"/>
          </a:xfrm>
          <a:prstGeom prst="rect">
            <a:avLst/>
          </a:prstGeom>
          <a:noFill/>
          <a:ln>
            <a:noFill/>
          </a:ln>
        </p:spPr>
        <p:style>
          <a:lnRef idx="0"/>
          <a:fillRef idx="0"/>
          <a:effectRef idx="0"/>
          <a:fontRef idx="minor"/>
        </p:style>
      </p:sp>
      <p:sp>
        <p:nvSpPr>
          <p:cNvPr id="387" name="CustomShape 2"/>
          <p:cNvSpPr/>
          <p:nvPr/>
        </p:nvSpPr>
        <p:spPr>
          <a:xfrm>
            <a:off x="552960" y="5216400"/>
            <a:ext cx="10789200" cy="1549440"/>
          </a:xfrm>
          <a:prstGeom prst="rect">
            <a:avLst/>
          </a:prstGeom>
          <a:noFill/>
          <a:ln>
            <a:noFill/>
          </a:ln>
        </p:spPr>
        <p:style>
          <a:lnRef idx="0"/>
          <a:fillRef idx="0"/>
          <a:effectRef idx="0"/>
          <a:fontRef idx="minor"/>
        </p:style>
      </p:sp>
      <p:pic>
        <p:nvPicPr>
          <p:cNvPr id="388" name="" descr=""/>
          <p:cNvPicPr/>
          <p:nvPr/>
        </p:nvPicPr>
        <p:blipFill>
          <a:blip r:embed="rId1"/>
          <a:stretch/>
        </p:blipFill>
        <p:spPr>
          <a:xfrm>
            <a:off x="7040880" y="0"/>
            <a:ext cx="4002480" cy="4204800"/>
          </a:xfrm>
          <a:prstGeom prst="rect">
            <a:avLst/>
          </a:prstGeom>
          <a:ln>
            <a:noFill/>
          </a:ln>
        </p:spPr>
      </p:pic>
      <p:sp>
        <p:nvSpPr>
          <p:cNvPr id="389" name="CustomShape 3"/>
          <p:cNvSpPr/>
          <p:nvPr/>
        </p:nvSpPr>
        <p:spPr>
          <a:xfrm>
            <a:off x="274320" y="3749040"/>
            <a:ext cx="7314840" cy="1111320"/>
          </a:xfrm>
          <a:prstGeom prst="rect">
            <a:avLst/>
          </a:prstGeom>
          <a:noFill/>
          <a:ln>
            <a:noFill/>
          </a:ln>
        </p:spPr>
        <p:style>
          <a:lnRef idx="0"/>
          <a:fillRef idx="0"/>
          <a:effectRef idx="0"/>
          <a:fontRef idx="minor"/>
        </p:style>
        <p:txBody>
          <a:bodyPr lIns="90000" rIns="90000" tIns="45000" bIns="45000"/>
          <a:p>
            <a:r>
              <a:rPr b="0" lang="en-US" sz="7200" spc="-1" strike="noStrike">
                <a:latin typeface="Arial"/>
              </a:rPr>
              <a:t>Stop The Doxx!</a:t>
            </a:r>
            <a:endParaRPr b="0" lang="en-US" sz="7200" spc="-1" strike="noStrike">
              <a:latin typeface="Arial"/>
            </a:endParaRPr>
          </a:p>
        </p:txBody>
      </p:sp>
      <p:sp>
        <p:nvSpPr>
          <p:cNvPr id="390" name="CustomShape 4"/>
          <p:cNvSpPr/>
          <p:nvPr/>
        </p:nvSpPr>
        <p:spPr>
          <a:xfrm>
            <a:off x="274320" y="5212080"/>
            <a:ext cx="10789560" cy="1279080"/>
          </a:xfrm>
          <a:prstGeom prst="rect">
            <a:avLst/>
          </a:prstGeom>
          <a:noFill/>
          <a:ln>
            <a:noFill/>
          </a:ln>
        </p:spPr>
        <p:style>
          <a:lnRef idx="0"/>
          <a:fillRef idx="0"/>
          <a:effectRef idx="0"/>
          <a:fontRef idx="minor"/>
        </p:style>
        <p:txBody>
          <a:bodyPr lIns="90000" rIns="90000" tIns="45000" bIns="45000"/>
          <a:p>
            <a:r>
              <a:rPr b="0" lang="en-US" sz="2800" spc="-1" strike="noStrike">
                <a:solidFill>
                  <a:srgbClr val="ffffff"/>
                </a:solidFill>
                <a:latin typeface="Arial"/>
              </a:rPr>
              <a:t>Anti-Doxxing and YOU!</a:t>
            </a:r>
            <a:endParaRPr b="0" lang="en-US" sz="2800" spc="-1" strike="noStrike">
              <a:latin typeface="Arial"/>
            </a:endParaRPr>
          </a:p>
          <a:p>
            <a:r>
              <a:rPr b="0" lang="en-US" sz="2800" spc="-1" strike="noStrike">
                <a:solidFill>
                  <a:srgbClr val="ffffff"/>
                </a:solidFill>
                <a:latin typeface="Arial"/>
              </a:rPr>
              <a:t>Digital Activism and Antifascism</a:t>
            </a:r>
            <a:endParaRPr b="0" lang="en-US" sz="2800" spc="-1" strike="noStrike">
              <a:latin typeface="Arial"/>
            </a:endParaRPr>
          </a:p>
          <a:p>
            <a:r>
              <a:rPr b="0" lang="en-US" sz="2800" spc="-1" strike="noStrike">
                <a:solidFill>
                  <a:srgbClr val="ffffff"/>
                </a:solidFill>
                <a:latin typeface="Arial"/>
              </a:rPr>
              <a:t>3/24/18</a:t>
            </a:r>
            <a:endParaRPr b="0" lang="en-US" sz="2800" spc="-1" strike="noStrike">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CustomShape 1"/>
          <p:cNvSpPr/>
          <p:nvPr/>
        </p:nvSpPr>
        <p:spPr>
          <a:xfrm>
            <a:off x="761040" y="299520"/>
            <a:ext cx="10280160" cy="1136160"/>
          </a:xfrm>
          <a:prstGeom prst="rect">
            <a:avLst/>
          </a:prstGeom>
          <a:noFill/>
          <a:ln>
            <a:noFill/>
          </a:ln>
        </p:spPr>
        <p:style>
          <a:lnRef idx="0"/>
          <a:fillRef idx="0"/>
          <a:effectRef idx="0"/>
          <a:fontRef idx="minor"/>
        </p:style>
        <p:txBody>
          <a:bodyPr lIns="90000" rIns="90000" tIns="45000" bIns="45000" anchor="ctr"/>
          <a:p>
            <a:pPr>
              <a:lnSpc>
                <a:spcPct val="90000"/>
              </a:lnSpc>
            </a:pPr>
            <a:r>
              <a:rPr b="0" lang="en-US" sz="4800" spc="-1" strike="noStrike">
                <a:solidFill>
                  <a:srgbClr val="000000"/>
                </a:solidFill>
                <a:latin typeface="Calibri Light"/>
              </a:rPr>
              <a:t>Information gathering</a:t>
            </a:r>
            <a:endParaRPr b="0" lang="en-US" sz="4800" spc="-1" strike="noStrike">
              <a:latin typeface="Arial"/>
            </a:endParaRPr>
          </a:p>
        </p:txBody>
      </p:sp>
      <p:sp>
        <p:nvSpPr>
          <p:cNvPr id="433" name="CustomShape 2"/>
          <p:cNvSpPr/>
          <p:nvPr/>
        </p:nvSpPr>
        <p:spPr>
          <a:xfrm>
            <a:off x="937080" y="1647360"/>
            <a:ext cx="9270720" cy="5172480"/>
          </a:xfrm>
          <a:prstGeom prst="rect">
            <a:avLst/>
          </a:prstGeom>
          <a:noFill/>
          <a:ln>
            <a:noFill/>
          </a:ln>
        </p:spPr>
        <p:style>
          <a:lnRef idx="0"/>
          <a:fillRef idx="0"/>
          <a:effectRef idx="0"/>
          <a:fontRef idx="minor"/>
        </p:style>
        <p:txBody>
          <a:bodyPr lIns="90000" rIns="90000" tIns="45000" bIns="45000"/>
          <a:p>
            <a:pPr marL="228600" indent="-227880">
              <a:lnSpc>
                <a:spcPct val="150000"/>
              </a:lnSpc>
              <a:spcBef>
                <a:spcPts val="1001"/>
              </a:spcBef>
              <a:spcAft>
                <a:spcPts val="1599"/>
              </a:spcAft>
              <a:buClr>
                <a:srgbClr val="767171"/>
              </a:buClr>
              <a:buFont typeface="Arial"/>
              <a:buChar char="•"/>
            </a:pPr>
            <a:r>
              <a:rPr b="0" lang="en-US" sz="2670" spc="-1" strike="noStrike">
                <a:solidFill>
                  <a:srgbClr val="767171"/>
                </a:solidFill>
                <a:latin typeface="Calibri"/>
              </a:rPr>
              <a:t>Facebook (Timeline)</a:t>
            </a:r>
            <a:endParaRPr b="0" lang="en-US" sz="2670" spc="-1" strike="noStrike">
              <a:latin typeface="Arial"/>
            </a:endParaRPr>
          </a:p>
        </p:txBody>
      </p:sp>
      <p:pic>
        <p:nvPicPr>
          <p:cNvPr id="434" name="Picture 3" descr=""/>
          <p:cNvPicPr/>
          <p:nvPr/>
        </p:nvPicPr>
        <p:blipFill>
          <a:blip r:embed="rId1"/>
          <a:stretch/>
        </p:blipFill>
        <p:spPr>
          <a:xfrm>
            <a:off x="1035720" y="2522160"/>
            <a:ext cx="4279320" cy="4186080"/>
          </a:xfrm>
          <a:prstGeom prst="rect">
            <a:avLst/>
          </a:prstGeom>
          <a:ln>
            <a:solidFill>
              <a:schemeClr val="tx1"/>
            </a:solidFill>
          </a:ln>
        </p:spPr>
      </p:pic>
      <p:pic>
        <p:nvPicPr>
          <p:cNvPr id="435" name="Picture 4" descr=""/>
          <p:cNvPicPr/>
          <p:nvPr/>
        </p:nvPicPr>
        <p:blipFill>
          <a:blip r:embed="rId2"/>
          <a:stretch/>
        </p:blipFill>
        <p:spPr>
          <a:xfrm>
            <a:off x="4976280" y="1859400"/>
            <a:ext cx="4312080" cy="5512320"/>
          </a:xfrm>
          <a:prstGeom prst="rect">
            <a:avLst/>
          </a:prstGeom>
          <a:ln>
            <a:solidFill>
              <a:schemeClr val="tx1"/>
            </a:solidFill>
          </a:ln>
        </p:spPr>
      </p:pic>
      <p:pic>
        <p:nvPicPr>
          <p:cNvPr id="436" name="Picture 5" descr=""/>
          <p:cNvPicPr/>
          <p:nvPr/>
        </p:nvPicPr>
        <p:blipFill>
          <a:blip r:embed="rId3"/>
          <a:srcRect l="0" t="0" r="22271" b="15379"/>
          <a:stretch/>
        </p:blipFill>
        <p:spPr>
          <a:xfrm>
            <a:off x="8293320" y="1932480"/>
            <a:ext cx="3264120" cy="3447000"/>
          </a:xfrm>
          <a:prstGeom prst="rect">
            <a:avLst/>
          </a:prstGeom>
          <a:ln>
            <a:solidFill>
              <a:schemeClr val="tx1"/>
            </a:solidFill>
          </a:ln>
        </p:spPr>
      </p:pic>
      <p:sp>
        <p:nvSpPr>
          <p:cNvPr id="437" name="CustomShape 3"/>
          <p:cNvSpPr/>
          <p:nvPr/>
        </p:nvSpPr>
        <p:spPr>
          <a:xfrm>
            <a:off x="2752200" y="3161880"/>
            <a:ext cx="799200" cy="177120"/>
          </a:xfrm>
          <a:prstGeom prst="rect">
            <a:avLst/>
          </a:prstGeom>
          <a:noFill/>
          <a:ln w="9360">
            <a:solidFill>
              <a:srgbClr val="ff0000"/>
            </a:solidFill>
            <a:round/>
          </a:ln>
        </p:spPr>
        <p:style>
          <a:lnRef idx="0"/>
          <a:fillRef idx="0"/>
          <a:effectRef idx="0"/>
          <a:fontRef idx="minor"/>
        </p:style>
      </p:sp>
      <p:sp>
        <p:nvSpPr>
          <p:cNvPr id="438" name="CustomShape 4"/>
          <p:cNvSpPr/>
          <p:nvPr/>
        </p:nvSpPr>
        <p:spPr>
          <a:xfrm>
            <a:off x="5898960" y="2443680"/>
            <a:ext cx="363600" cy="190080"/>
          </a:xfrm>
          <a:prstGeom prst="rect">
            <a:avLst/>
          </a:prstGeom>
          <a:noFill/>
          <a:ln w="9360">
            <a:solidFill>
              <a:srgbClr val="ff0000"/>
            </a:solidFill>
            <a:round/>
          </a:ln>
        </p:spPr>
        <p:style>
          <a:lnRef idx="0"/>
          <a:fillRef idx="0"/>
          <a:effectRef idx="0"/>
          <a:fontRef idx="minor"/>
        </p:style>
      </p:sp>
      <p:sp>
        <p:nvSpPr>
          <p:cNvPr id="439" name="CustomShape 5"/>
          <p:cNvSpPr/>
          <p:nvPr/>
        </p:nvSpPr>
        <p:spPr>
          <a:xfrm>
            <a:off x="8928000" y="2727000"/>
            <a:ext cx="360360" cy="196920"/>
          </a:xfrm>
          <a:prstGeom prst="rect">
            <a:avLst/>
          </a:prstGeom>
          <a:noFill/>
          <a:ln w="9360">
            <a:solidFill>
              <a:srgbClr val="ff0000"/>
            </a:solidFill>
            <a:round/>
          </a:ln>
        </p:spPr>
        <p:style>
          <a:lnRef idx="0"/>
          <a:fillRef idx="0"/>
          <a:effectRef idx="0"/>
          <a:fontRef idx="minor"/>
        </p:style>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CustomShape 1"/>
          <p:cNvSpPr/>
          <p:nvPr/>
        </p:nvSpPr>
        <p:spPr>
          <a:xfrm>
            <a:off x="761040" y="299520"/>
            <a:ext cx="10280160" cy="1136160"/>
          </a:xfrm>
          <a:prstGeom prst="rect">
            <a:avLst/>
          </a:prstGeom>
          <a:noFill/>
          <a:ln>
            <a:noFill/>
          </a:ln>
        </p:spPr>
        <p:style>
          <a:lnRef idx="0"/>
          <a:fillRef idx="0"/>
          <a:effectRef idx="0"/>
          <a:fontRef idx="minor"/>
        </p:style>
        <p:txBody>
          <a:bodyPr lIns="90000" rIns="90000" tIns="45000" bIns="45000" anchor="ctr"/>
          <a:p>
            <a:pPr>
              <a:lnSpc>
                <a:spcPct val="90000"/>
              </a:lnSpc>
            </a:pPr>
            <a:r>
              <a:rPr b="0" lang="en-US" sz="4800" spc="-1" strike="noStrike">
                <a:solidFill>
                  <a:srgbClr val="000000"/>
                </a:solidFill>
                <a:latin typeface="Calibri Light"/>
              </a:rPr>
              <a:t>Information gathering</a:t>
            </a:r>
            <a:endParaRPr b="0" lang="en-US" sz="4800" spc="-1" strike="noStrike">
              <a:latin typeface="Arial"/>
            </a:endParaRPr>
          </a:p>
        </p:txBody>
      </p:sp>
      <p:pic>
        <p:nvPicPr>
          <p:cNvPr id="441" name="Picture 2" descr=""/>
          <p:cNvPicPr/>
          <p:nvPr/>
        </p:nvPicPr>
        <p:blipFill>
          <a:blip r:embed="rId1"/>
          <a:stretch/>
        </p:blipFill>
        <p:spPr>
          <a:xfrm>
            <a:off x="1199880" y="1692360"/>
            <a:ext cx="3285360" cy="5173920"/>
          </a:xfrm>
          <a:prstGeom prst="rect">
            <a:avLst/>
          </a:prstGeom>
          <a:ln>
            <a:solidFill>
              <a:srgbClr val="002060"/>
            </a:solidFill>
          </a:ln>
        </p:spPr>
      </p:pic>
      <p:pic>
        <p:nvPicPr>
          <p:cNvPr id="442" name="Picture 2" descr=""/>
          <p:cNvPicPr/>
          <p:nvPr/>
        </p:nvPicPr>
        <p:blipFill>
          <a:blip r:embed="rId2"/>
          <a:stretch/>
        </p:blipFill>
        <p:spPr>
          <a:xfrm>
            <a:off x="5038200" y="1692360"/>
            <a:ext cx="4181400" cy="4996800"/>
          </a:xfrm>
          <a:prstGeom prst="rect">
            <a:avLst/>
          </a:prstGeom>
          <a:ln>
            <a:solidFill>
              <a:srgbClr val="002060"/>
            </a:solidFill>
          </a:ln>
        </p:spPr>
      </p:pic>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CustomShape 1"/>
          <p:cNvSpPr/>
          <p:nvPr/>
        </p:nvSpPr>
        <p:spPr>
          <a:xfrm>
            <a:off x="761040" y="299520"/>
            <a:ext cx="10280160" cy="1136160"/>
          </a:xfrm>
          <a:prstGeom prst="rect">
            <a:avLst/>
          </a:prstGeom>
          <a:noFill/>
          <a:ln>
            <a:noFill/>
          </a:ln>
        </p:spPr>
        <p:style>
          <a:lnRef idx="0"/>
          <a:fillRef idx="0"/>
          <a:effectRef idx="0"/>
          <a:fontRef idx="minor"/>
        </p:style>
        <p:txBody>
          <a:bodyPr lIns="90000" rIns="90000" tIns="45000" bIns="45000" anchor="ctr"/>
          <a:p>
            <a:pPr>
              <a:lnSpc>
                <a:spcPct val="90000"/>
              </a:lnSpc>
            </a:pPr>
            <a:r>
              <a:rPr b="0" lang="en-US" sz="4800" spc="-1" strike="noStrike">
                <a:solidFill>
                  <a:srgbClr val="000000"/>
                </a:solidFill>
                <a:latin typeface="Calibri Light"/>
              </a:rPr>
              <a:t>Information gathering</a:t>
            </a:r>
            <a:endParaRPr b="0" lang="en-US" sz="4800" spc="-1" strike="noStrike">
              <a:latin typeface="Arial"/>
            </a:endParaRPr>
          </a:p>
        </p:txBody>
      </p:sp>
      <p:pic>
        <p:nvPicPr>
          <p:cNvPr id="444" name="Picture 2" descr=""/>
          <p:cNvPicPr/>
          <p:nvPr/>
        </p:nvPicPr>
        <p:blipFill>
          <a:blip r:embed="rId1"/>
          <a:stretch/>
        </p:blipFill>
        <p:spPr>
          <a:xfrm>
            <a:off x="1199880" y="1692360"/>
            <a:ext cx="3285360" cy="5173920"/>
          </a:xfrm>
          <a:prstGeom prst="rect">
            <a:avLst/>
          </a:prstGeom>
          <a:ln>
            <a:solidFill>
              <a:srgbClr val="002060"/>
            </a:solidFill>
          </a:ln>
        </p:spPr>
      </p:pic>
      <p:pic>
        <p:nvPicPr>
          <p:cNvPr id="445" name="Picture 2" descr=""/>
          <p:cNvPicPr/>
          <p:nvPr/>
        </p:nvPicPr>
        <p:blipFill>
          <a:blip r:embed="rId2"/>
          <a:stretch/>
        </p:blipFill>
        <p:spPr>
          <a:xfrm>
            <a:off x="5038200" y="1692360"/>
            <a:ext cx="4181400" cy="4996800"/>
          </a:xfrm>
          <a:prstGeom prst="rect">
            <a:avLst/>
          </a:prstGeom>
          <a:ln>
            <a:solidFill>
              <a:srgbClr val="002060"/>
            </a:solidFill>
          </a:ln>
        </p:spPr>
      </p:pic>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 name="CustomShape 1"/>
          <p:cNvSpPr/>
          <p:nvPr/>
        </p:nvSpPr>
        <p:spPr>
          <a:xfrm>
            <a:off x="761040" y="299520"/>
            <a:ext cx="10280160" cy="1136160"/>
          </a:xfrm>
          <a:prstGeom prst="rect">
            <a:avLst/>
          </a:prstGeom>
          <a:noFill/>
          <a:ln>
            <a:noFill/>
          </a:ln>
        </p:spPr>
        <p:style>
          <a:lnRef idx="0"/>
          <a:fillRef idx="0"/>
          <a:effectRef idx="0"/>
          <a:fontRef idx="minor"/>
        </p:style>
        <p:txBody>
          <a:bodyPr lIns="90000" rIns="90000" tIns="45000" bIns="45000" anchor="ctr"/>
          <a:p>
            <a:pPr>
              <a:lnSpc>
                <a:spcPct val="90000"/>
              </a:lnSpc>
            </a:pPr>
            <a:r>
              <a:rPr b="0" lang="en-US" sz="4800" spc="-1" strike="noStrike">
                <a:solidFill>
                  <a:srgbClr val="000000"/>
                </a:solidFill>
                <a:latin typeface="Calibri Light"/>
              </a:rPr>
              <a:t>Targets</a:t>
            </a:r>
            <a:endParaRPr b="0" lang="en-US" sz="4800" spc="-1" strike="noStrike">
              <a:latin typeface="Arial"/>
            </a:endParaRPr>
          </a:p>
        </p:txBody>
      </p:sp>
      <p:sp>
        <p:nvSpPr>
          <p:cNvPr id="447" name="CustomShape 2"/>
          <p:cNvSpPr/>
          <p:nvPr/>
        </p:nvSpPr>
        <p:spPr>
          <a:xfrm>
            <a:off x="937080" y="1647360"/>
            <a:ext cx="9270720" cy="5172480"/>
          </a:xfrm>
          <a:prstGeom prst="rect">
            <a:avLst/>
          </a:prstGeom>
          <a:noFill/>
          <a:ln>
            <a:noFill/>
          </a:ln>
        </p:spPr>
        <p:style>
          <a:lnRef idx="0"/>
          <a:fillRef idx="0"/>
          <a:effectRef idx="0"/>
          <a:fontRef idx="minor"/>
        </p:style>
      </p:sp>
      <p:pic>
        <p:nvPicPr>
          <p:cNvPr id="448" name="Picture 2" descr=""/>
          <p:cNvPicPr/>
          <p:nvPr/>
        </p:nvPicPr>
        <p:blipFill>
          <a:blip r:embed="rId1"/>
          <a:stretch/>
        </p:blipFill>
        <p:spPr>
          <a:xfrm>
            <a:off x="937080" y="1879560"/>
            <a:ext cx="9271080" cy="4395960"/>
          </a:xfrm>
          <a:prstGeom prst="rect">
            <a:avLst/>
          </a:prstGeom>
          <a:ln w="9360">
            <a:solidFill>
              <a:schemeClr val="tx1"/>
            </a:solidFill>
            <a:miter/>
          </a:ln>
        </p:spPr>
      </p:pic>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9" name="" descr=""/>
          <p:cNvPicPr/>
          <p:nvPr/>
        </p:nvPicPr>
        <p:blipFill>
          <a:blip r:embed="rId1"/>
          <a:stretch/>
        </p:blipFill>
        <p:spPr>
          <a:xfrm>
            <a:off x="1828440" y="640440"/>
            <a:ext cx="8228880" cy="6399360"/>
          </a:xfrm>
          <a:prstGeom prst="rect">
            <a:avLst/>
          </a:prstGeom>
          <a:ln>
            <a:noFill/>
          </a:ln>
        </p:spPr>
      </p:pic>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 name="CustomShape 1"/>
          <p:cNvSpPr/>
          <p:nvPr/>
        </p:nvSpPr>
        <p:spPr>
          <a:xfrm>
            <a:off x="357120" y="109440"/>
            <a:ext cx="10797480" cy="1261080"/>
          </a:xfrm>
          <a:prstGeom prst="rect">
            <a:avLst/>
          </a:prstGeom>
          <a:noFill/>
          <a:ln>
            <a:noFill/>
          </a:ln>
        </p:spPr>
        <p:style>
          <a:lnRef idx="0"/>
          <a:fillRef idx="0"/>
          <a:effectRef idx="0"/>
          <a:fontRef idx="minor"/>
        </p:style>
        <p:txBody>
          <a:bodyPr lIns="0" rIns="0" tIns="0" bIns="0" anchor="b">
            <a:normAutofit/>
          </a:bodyPr>
          <a:p>
            <a:pPr marL="216000" indent="-215280">
              <a:lnSpc>
                <a:spcPct val="100000"/>
              </a:lnSpc>
              <a:buClr>
                <a:srgbClr val="000000"/>
              </a:buClr>
              <a:buSzPct val="45000"/>
              <a:buFont typeface="Wingdings" charset="2"/>
              <a:buChar char=""/>
            </a:pPr>
            <a:r>
              <a:rPr b="0" lang="en-US" sz="3200" spc="-1" strike="noStrike">
                <a:solidFill>
                  <a:srgbClr val="ffffff"/>
                </a:solidFill>
                <a:latin typeface="Source Sans Pro Light"/>
                <a:ea typeface="DejaVu Sans"/>
              </a:rPr>
              <a:t>Ways To Reduce Harm Before (Primary Intervention)</a:t>
            </a:r>
            <a:endParaRPr b="0" lang="en-US" sz="3200" spc="-1" strike="noStrike">
              <a:latin typeface="Arial"/>
            </a:endParaRPr>
          </a:p>
        </p:txBody>
      </p:sp>
      <p:sp>
        <p:nvSpPr>
          <p:cNvPr id="451" name="CustomShape 2"/>
          <p:cNvSpPr/>
          <p:nvPr/>
        </p:nvSpPr>
        <p:spPr>
          <a:xfrm>
            <a:off x="640080" y="1554480"/>
            <a:ext cx="8685720" cy="5759640"/>
          </a:xfrm>
          <a:prstGeom prst="rect">
            <a:avLst/>
          </a:prstGeom>
          <a:noFill/>
          <a:ln>
            <a:noFill/>
          </a:ln>
        </p:spPr>
        <p:style>
          <a:lnRef idx="0"/>
          <a:fillRef idx="0"/>
          <a:effectRef idx="0"/>
          <a:fontRef idx="minor"/>
        </p:style>
        <p:txBody>
          <a:bodyPr lIns="0" rIns="0" tIns="0" bIns="0">
            <a:normAutofit/>
          </a:bodyPr>
          <a:p>
            <a:pPr marL="432000" indent="-322920">
              <a:lnSpc>
                <a:spcPct val="100000"/>
              </a:lnSpc>
              <a:spcAft>
                <a:spcPts val="1409"/>
              </a:spcAft>
              <a:buClr>
                <a:srgbClr val="04617b"/>
              </a:buClr>
              <a:buSzPct val="45000"/>
              <a:buFont typeface="Wingdings" charset="2"/>
              <a:buChar char=""/>
            </a:pPr>
            <a:r>
              <a:rPr b="0" lang="en-US" sz="3200" spc="-1" strike="noStrike">
                <a:solidFill>
                  <a:srgbClr val="000000"/>
                </a:solidFill>
                <a:latin typeface="Source Sans Pro"/>
                <a:ea typeface="DejaVu Sans"/>
              </a:rPr>
              <a:t>Make A Plan (Threat Model)</a:t>
            </a:r>
            <a:endParaRPr b="0" lang="en-US" sz="3200" spc="-1" strike="noStrike">
              <a:latin typeface="Arial"/>
            </a:endParaRPr>
          </a:p>
          <a:p>
            <a:pPr lvl="1" marL="864000" indent="-322920">
              <a:lnSpc>
                <a:spcPct val="100000"/>
              </a:lnSpc>
              <a:spcAft>
                <a:spcPts val="1123"/>
              </a:spcAft>
              <a:buClr>
                <a:srgbClr val="04617b"/>
              </a:buClr>
              <a:buSzPct val="75000"/>
              <a:buFont typeface="Symbol"/>
              <a:buChar char=""/>
            </a:pPr>
            <a:r>
              <a:rPr b="0" lang="en-US" sz="2800" spc="-1" strike="noStrike">
                <a:solidFill>
                  <a:srgbClr val="000000"/>
                </a:solidFill>
                <a:latin typeface="Source Sans Pro"/>
                <a:ea typeface="DejaVu Sans"/>
              </a:rPr>
              <a:t>Who Can Help Me?</a:t>
            </a:r>
            <a:endParaRPr b="0" lang="en-US" sz="2800" spc="-1" strike="noStrike">
              <a:latin typeface="Arial"/>
            </a:endParaRPr>
          </a:p>
          <a:p>
            <a:pPr lvl="1" marL="864000" indent="-322920">
              <a:lnSpc>
                <a:spcPct val="100000"/>
              </a:lnSpc>
              <a:spcAft>
                <a:spcPts val="1123"/>
              </a:spcAft>
              <a:buClr>
                <a:srgbClr val="04617b"/>
              </a:buClr>
              <a:buSzPct val="75000"/>
              <a:buFont typeface="Symbol"/>
              <a:buChar char=""/>
            </a:pPr>
            <a:r>
              <a:rPr b="0" lang="en-US" sz="2800" spc="-1" strike="noStrike">
                <a:solidFill>
                  <a:srgbClr val="000000"/>
                </a:solidFill>
                <a:latin typeface="Source Sans Pro"/>
                <a:ea typeface="DejaVu Sans"/>
              </a:rPr>
              <a:t>What Can I Do?</a:t>
            </a:r>
            <a:endParaRPr b="0" lang="en-US" sz="2800" spc="-1" strike="noStrike">
              <a:latin typeface="Arial"/>
            </a:endParaRPr>
          </a:p>
          <a:p>
            <a:pPr marL="432000" indent="-322920">
              <a:lnSpc>
                <a:spcPct val="100000"/>
              </a:lnSpc>
              <a:spcAft>
                <a:spcPts val="1409"/>
              </a:spcAft>
              <a:buClr>
                <a:srgbClr val="04617b"/>
              </a:buClr>
              <a:buSzPct val="45000"/>
              <a:buFont typeface="Wingdings" charset="2"/>
              <a:buChar char=""/>
            </a:pPr>
            <a:r>
              <a:rPr b="0" lang="en-US" sz="3200" spc="-1" strike="noStrike">
                <a:solidFill>
                  <a:srgbClr val="000000"/>
                </a:solidFill>
                <a:latin typeface="Source Sans Pro"/>
                <a:ea typeface="DejaVu Sans"/>
              </a:rPr>
              <a:t>Protect Passwords</a:t>
            </a:r>
            <a:endParaRPr b="0" lang="en-US" sz="3200" spc="-1" strike="noStrike">
              <a:latin typeface="Arial"/>
            </a:endParaRPr>
          </a:p>
          <a:p>
            <a:pPr lvl="1" marL="864000" indent="-322920">
              <a:lnSpc>
                <a:spcPct val="100000"/>
              </a:lnSpc>
              <a:spcAft>
                <a:spcPts val="1123"/>
              </a:spcAft>
              <a:buClr>
                <a:srgbClr val="04617b"/>
              </a:buClr>
              <a:buSzPct val="75000"/>
              <a:buFont typeface="Symbol"/>
              <a:buChar char=""/>
            </a:pPr>
            <a:r>
              <a:rPr b="0" lang="en-US" sz="2800" spc="-1" strike="noStrike">
                <a:solidFill>
                  <a:srgbClr val="000000"/>
                </a:solidFill>
                <a:latin typeface="Source Sans Pro"/>
                <a:ea typeface="DejaVu Sans"/>
              </a:rPr>
              <a:t>Complicated Passwords</a:t>
            </a:r>
            <a:endParaRPr b="0" lang="en-US" sz="2800" spc="-1" strike="noStrike">
              <a:latin typeface="Arial"/>
            </a:endParaRPr>
          </a:p>
          <a:p>
            <a:pPr lvl="1" marL="864000" indent="-322920">
              <a:lnSpc>
                <a:spcPct val="100000"/>
              </a:lnSpc>
              <a:spcAft>
                <a:spcPts val="1123"/>
              </a:spcAft>
              <a:buClr>
                <a:srgbClr val="04617b"/>
              </a:buClr>
              <a:buSzPct val="75000"/>
              <a:buFont typeface="Symbol"/>
              <a:buChar char=""/>
            </a:pPr>
            <a:r>
              <a:rPr b="0" lang="en-US" sz="2800" spc="-1" strike="noStrike">
                <a:solidFill>
                  <a:srgbClr val="000000"/>
                </a:solidFill>
                <a:latin typeface="Source Sans Pro"/>
                <a:ea typeface="DejaVu Sans"/>
              </a:rPr>
              <a:t>Password Managers</a:t>
            </a:r>
            <a:endParaRPr b="0" lang="en-US" sz="2800" spc="-1" strike="noStrike">
              <a:latin typeface="Arial"/>
            </a:endParaRPr>
          </a:p>
          <a:p>
            <a:pPr marL="432000" indent="-322920">
              <a:lnSpc>
                <a:spcPct val="100000"/>
              </a:lnSpc>
              <a:spcAft>
                <a:spcPts val="1409"/>
              </a:spcAft>
              <a:buClr>
                <a:srgbClr val="04617b"/>
              </a:buClr>
              <a:buSzPct val="45000"/>
              <a:buFont typeface="Wingdings" charset="2"/>
              <a:buChar char=""/>
            </a:pPr>
            <a:r>
              <a:rPr b="0" lang="en-US" sz="3200" spc="-1" strike="noStrike">
                <a:solidFill>
                  <a:srgbClr val="000000"/>
                </a:solidFill>
                <a:latin typeface="Source Sans Pro"/>
                <a:ea typeface="DejaVu Sans"/>
              </a:rPr>
              <a:t>2FA</a:t>
            </a:r>
            <a:endParaRPr b="0" lang="en-US" sz="3200" spc="-1" strike="noStrike">
              <a:latin typeface="Arial"/>
            </a:endParaRPr>
          </a:p>
          <a:p>
            <a:pPr lvl="1" marL="864000" indent="-322920">
              <a:lnSpc>
                <a:spcPct val="100000"/>
              </a:lnSpc>
              <a:spcAft>
                <a:spcPts val="1123"/>
              </a:spcAft>
              <a:buClr>
                <a:srgbClr val="04617b"/>
              </a:buClr>
              <a:buSzPct val="75000"/>
              <a:buFont typeface="Symbol"/>
              <a:buChar char=""/>
            </a:pPr>
            <a:r>
              <a:rPr b="0" lang="en-US" sz="2800" spc="-1" strike="noStrike">
                <a:solidFill>
                  <a:srgbClr val="000000"/>
                </a:solidFill>
                <a:latin typeface="Source Sans Pro"/>
                <a:ea typeface="DejaVu Sans"/>
              </a:rPr>
              <a:t>Twofactorauth.org</a:t>
            </a:r>
            <a:endParaRPr b="0" lang="en-US" sz="2800" spc="-1" strike="noStrike">
              <a:latin typeface="Arial"/>
            </a:endParaRPr>
          </a:p>
          <a:p>
            <a:pPr marL="432000" indent="-322920">
              <a:lnSpc>
                <a:spcPct val="100000"/>
              </a:lnSpc>
              <a:spcAft>
                <a:spcPts val="1409"/>
              </a:spcAft>
              <a:buClr>
                <a:srgbClr val="04617b"/>
              </a:buClr>
              <a:buSzPct val="45000"/>
              <a:buFont typeface="Wingdings" charset="2"/>
              <a:buChar char=""/>
            </a:pPr>
            <a:r>
              <a:rPr b="0" lang="en-US" sz="3200" spc="-1" strike="noStrike">
                <a:solidFill>
                  <a:srgbClr val="000000"/>
                </a:solidFill>
                <a:latin typeface="Source Sans Pro"/>
                <a:ea typeface="DejaVu Sans"/>
              </a:rPr>
              <a:t>Phone Settings</a:t>
            </a:r>
            <a:endParaRPr b="0" lang="en-US" sz="3200" spc="-1" strike="noStrike">
              <a:latin typeface="Arial"/>
            </a:endParaRPr>
          </a:p>
          <a:p>
            <a:pPr lvl="1" marL="864000" indent="-322920">
              <a:lnSpc>
                <a:spcPct val="100000"/>
              </a:lnSpc>
              <a:spcAft>
                <a:spcPts val="1123"/>
              </a:spcAft>
              <a:buClr>
                <a:srgbClr val="04617b"/>
              </a:buClr>
              <a:buSzPct val="75000"/>
              <a:buFont typeface="Symbol"/>
              <a:buChar char=""/>
            </a:pPr>
            <a:r>
              <a:rPr b="0" lang="en-US" sz="2800" spc="-1" strike="noStrike">
                <a:solidFill>
                  <a:srgbClr val="000000"/>
                </a:solidFill>
                <a:latin typeface="Source Sans Pro"/>
                <a:ea typeface="DejaVu Sans"/>
              </a:rPr>
              <a:t>GPS Location</a:t>
            </a:r>
            <a:endParaRPr b="0" lang="en-US" sz="2800" spc="-1" strike="noStrike">
              <a:latin typeface="Arial"/>
            </a:endParaRPr>
          </a:p>
          <a:p>
            <a:pPr lvl="1" marL="864000" indent="-322920">
              <a:lnSpc>
                <a:spcPct val="100000"/>
              </a:lnSpc>
              <a:spcAft>
                <a:spcPts val="1123"/>
              </a:spcAft>
              <a:buClr>
                <a:srgbClr val="04617b"/>
              </a:buClr>
              <a:buSzPct val="75000"/>
              <a:buFont typeface="Symbol"/>
              <a:buChar char=""/>
            </a:pPr>
            <a:r>
              <a:rPr b="0" lang="en-US" sz="2800" spc="-1" strike="noStrike">
                <a:solidFill>
                  <a:srgbClr val="000000"/>
                </a:solidFill>
                <a:latin typeface="Source Sans Pro"/>
                <a:ea typeface="DejaVu Sans"/>
              </a:rPr>
              <a:t>Blocking</a:t>
            </a:r>
            <a:endParaRPr b="0" lang="en-US" sz="2800" spc="-1" strike="noStrike">
              <a:latin typeface="Arial"/>
            </a:endParaRPr>
          </a:p>
          <a:p>
            <a:pPr marL="432000" indent="-322920">
              <a:lnSpc>
                <a:spcPct val="100000"/>
              </a:lnSpc>
              <a:spcAft>
                <a:spcPts val="1409"/>
              </a:spcAft>
              <a:buClr>
                <a:srgbClr val="04617b"/>
              </a:buClr>
              <a:buSzPct val="45000"/>
              <a:buFont typeface="Wingdings" charset="2"/>
              <a:buChar char=""/>
            </a:pPr>
            <a:r>
              <a:rPr b="0" lang="en-US" sz="3200" spc="-1" strike="noStrike">
                <a:solidFill>
                  <a:srgbClr val="000000"/>
                </a:solidFill>
                <a:latin typeface="Source Sans Pro"/>
                <a:ea typeface="DejaVu Sans"/>
              </a:rPr>
              <a:t>Private Browsing</a:t>
            </a:r>
            <a:endParaRPr b="0" lang="en-US" sz="3200" spc="-1" strike="noStrike">
              <a:latin typeface="Arial"/>
            </a:endParaRPr>
          </a:p>
          <a:p>
            <a:pPr lvl="1" marL="864000" indent="-322920">
              <a:lnSpc>
                <a:spcPct val="100000"/>
              </a:lnSpc>
              <a:spcAft>
                <a:spcPts val="1123"/>
              </a:spcAft>
              <a:buClr>
                <a:srgbClr val="04617b"/>
              </a:buClr>
              <a:buSzPct val="75000"/>
              <a:buFont typeface="Symbol"/>
              <a:buChar char=""/>
            </a:pPr>
            <a:r>
              <a:rPr b="0" lang="en-US" sz="2800" spc="-1" strike="noStrike">
                <a:solidFill>
                  <a:srgbClr val="000000"/>
                </a:solidFill>
                <a:latin typeface="Source Sans Pro"/>
                <a:ea typeface="DejaVu Sans"/>
              </a:rPr>
              <a:t>Incognito Mode</a:t>
            </a:r>
            <a:endParaRPr b="0" lang="en-US" sz="2800" spc="-1" strike="noStrike">
              <a:latin typeface="Arial"/>
            </a:endParaRPr>
          </a:p>
          <a:p>
            <a:pPr lvl="1" marL="864000" indent="-322920">
              <a:lnSpc>
                <a:spcPct val="100000"/>
              </a:lnSpc>
              <a:spcAft>
                <a:spcPts val="1123"/>
              </a:spcAft>
              <a:buClr>
                <a:srgbClr val="04617b"/>
              </a:buClr>
              <a:buSzPct val="75000"/>
              <a:buFont typeface="Symbol"/>
              <a:buChar char=""/>
            </a:pPr>
            <a:r>
              <a:rPr b="0" lang="en-US" sz="2800" spc="-1" strike="noStrike">
                <a:solidFill>
                  <a:srgbClr val="000000"/>
                </a:solidFill>
                <a:latin typeface="Source Sans Pro"/>
                <a:ea typeface="DejaVu Sans"/>
              </a:rPr>
              <a:t>Clear Cookies</a:t>
            </a:r>
            <a:endParaRPr b="0" lang="en-US" sz="2800" spc="-1" strike="noStrike">
              <a:latin typeface="Arial"/>
            </a:endParaRPr>
          </a:p>
        </p:txBody>
      </p:sp>
      <p:sp>
        <p:nvSpPr>
          <p:cNvPr id="452" name="CustomShape 3"/>
          <p:cNvSpPr/>
          <p:nvPr/>
        </p:nvSpPr>
        <p:spPr>
          <a:xfrm>
            <a:off x="6102360" y="1920240"/>
            <a:ext cx="5239800" cy="4662360"/>
          </a:xfrm>
          <a:prstGeom prst="rect">
            <a:avLst/>
          </a:prstGeom>
          <a:noFill/>
          <a:ln>
            <a:noFill/>
          </a:ln>
        </p:spPr>
        <p:style>
          <a:lnRef idx="0"/>
          <a:fillRef idx="0"/>
          <a:effectRef idx="0"/>
          <a:fontRef idx="minor"/>
        </p:style>
      </p:sp>
      <p:pic>
        <p:nvPicPr>
          <p:cNvPr id="453" name="" descr=""/>
          <p:cNvPicPr/>
          <p:nvPr/>
        </p:nvPicPr>
        <p:blipFill>
          <a:blip r:embed="rId1"/>
          <a:stretch/>
        </p:blipFill>
        <p:spPr>
          <a:xfrm>
            <a:off x="5300280" y="1459800"/>
            <a:ext cx="5854320" cy="5854320"/>
          </a:xfrm>
          <a:prstGeom prst="rect">
            <a:avLst/>
          </a:prstGeom>
          <a:ln>
            <a:noFill/>
          </a:ln>
        </p:spPr>
      </p:pic>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CustomShape 1"/>
          <p:cNvSpPr/>
          <p:nvPr/>
        </p:nvSpPr>
        <p:spPr>
          <a:xfrm>
            <a:off x="599040" y="121320"/>
            <a:ext cx="10797480" cy="1261080"/>
          </a:xfrm>
          <a:prstGeom prst="rect">
            <a:avLst/>
          </a:prstGeom>
          <a:noFill/>
          <a:ln>
            <a:noFill/>
          </a:ln>
        </p:spPr>
        <p:style>
          <a:lnRef idx="0"/>
          <a:fillRef idx="0"/>
          <a:effectRef idx="0"/>
          <a:fontRef idx="minor"/>
        </p:style>
        <p:txBody>
          <a:bodyPr lIns="0" rIns="0" tIns="0" bIns="0" anchor="b">
            <a:normAutofit/>
          </a:bodyPr>
          <a:p>
            <a:pPr marL="216000" indent="-215280">
              <a:lnSpc>
                <a:spcPct val="100000"/>
              </a:lnSpc>
              <a:buClr>
                <a:srgbClr val="000000"/>
              </a:buClr>
              <a:buSzPct val="45000"/>
              <a:buFont typeface="Wingdings" charset="2"/>
              <a:buChar char=""/>
            </a:pPr>
            <a:r>
              <a:rPr b="0" lang="en-US" sz="3200" spc="-1" strike="noStrike">
                <a:solidFill>
                  <a:srgbClr val="ffffff"/>
                </a:solidFill>
                <a:latin typeface="Source Sans Pro Light"/>
                <a:ea typeface="DejaVu Sans"/>
              </a:rPr>
              <a:t>Ways To Reduce Harm Before (Primary Intervention)</a:t>
            </a:r>
            <a:endParaRPr b="0" lang="en-US" sz="3200" spc="-1" strike="noStrike">
              <a:latin typeface="Arial"/>
            </a:endParaRPr>
          </a:p>
        </p:txBody>
      </p:sp>
      <p:sp>
        <p:nvSpPr>
          <p:cNvPr id="455" name="CustomShape 2"/>
          <p:cNvSpPr/>
          <p:nvPr/>
        </p:nvSpPr>
        <p:spPr>
          <a:xfrm>
            <a:off x="599040" y="1920240"/>
            <a:ext cx="5239800" cy="4662360"/>
          </a:xfrm>
          <a:prstGeom prst="rect">
            <a:avLst/>
          </a:prstGeom>
          <a:noFill/>
          <a:ln>
            <a:noFill/>
          </a:ln>
        </p:spPr>
        <p:style>
          <a:lnRef idx="0"/>
          <a:fillRef idx="0"/>
          <a:effectRef idx="0"/>
          <a:fontRef idx="minor"/>
        </p:style>
        <p:txBody>
          <a:bodyPr lIns="0" rIns="0" tIns="0" bIns="0">
            <a:normAutofit/>
          </a:bodyPr>
          <a:p>
            <a:pPr marL="432000" indent="-322920">
              <a:lnSpc>
                <a:spcPct val="100000"/>
              </a:lnSpc>
              <a:spcAft>
                <a:spcPts val="1409"/>
              </a:spcAft>
              <a:buClr>
                <a:srgbClr val="04617b"/>
              </a:buClr>
              <a:buSzPct val="45000"/>
              <a:buFont typeface="Wingdings" charset="2"/>
              <a:buChar char=""/>
            </a:pPr>
            <a:r>
              <a:rPr b="0" lang="en-US" sz="3200" spc="-1" strike="noStrike">
                <a:solidFill>
                  <a:srgbClr val="000000"/>
                </a:solidFill>
                <a:latin typeface="Source Sans Pro"/>
                <a:ea typeface="DejaVu Sans"/>
              </a:rPr>
              <a:t>Secure Social Media</a:t>
            </a:r>
            <a:endParaRPr b="0" lang="en-US" sz="3200" spc="-1" strike="noStrike">
              <a:latin typeface="Arial"/>
            </a:endParaRPr>
          </a:p>
          <a:p>
            <a:pPr lvl="1" marL="864000" indent="-322920">
              <a:lnSpc>
                <a:spcPct val="100000"/>
              </a:lnSpc>
              <a:spcAft>
                <a:spcPts val="1123"/>
              </a:spcAft>
              <a:buClr>
                <a:srgbClr val="04617b"/>
              </a:buClr>
              <a:buSzPct val="75000"/>
              <a:buFont typeface="Symbol"/>
              <a:buChar char=""/>
            </a:pPr>
            <a:r>
              <a:rPr b="0" lang="en-US" sz="2800" spc="-1" strike="noStrike">
                <a:solidFill>
                  <a:srgbClr val="000000"/>
                </a:solidFill>
                <a:latin typeface="Source Sans Pro"/>
                <a:ea typeface="DejaVu Sans"/>
              </a:rPr>
              <a:t>FB, Twitter, Insta Privacy Settings</a:t>
            </a:r>
            <a:endParaRPr b="0" lang="en-US" sz="2800" spc="-1" strike="noStrike">
              <a:latin typeface="Arial"/>
            </a:endParaRPr>
          </a:p>
          <a:p>
            <a:pPr marL="432000" indent="-322920">
              <a:lnSpc>
                <a:spcPct val="100000"/>
              </a:lnSpc>
              <a:spcAft>
                <a:spcPts val="1409"/>
              </a:spcAft>
              <a:buClr>
                <a:srgbClr val="04617b"/>
              </a:buClr>
              <a:buSzPct val="45000"/>
              <a:buFont typeface="Wingdings" charset="2"/>
              <a:buChar char=""/>
            </a:pPr>
            <a:r>
              <a:rPr b="0" lang="en-US" sz="3200" spc="-1" strike="noStrike">
                <a:solidFill>
                  <a:srgbClr val="000000"/>
                </a:solidFill>
                <a:latin typeface="Source Sans Pro"/>
                <a:ea typeface="DejaVu Sans"/>
              </a:rPr>
              <a:t>Back Up Data</a:t>
            </a:r>
            <a:endParaRPr b="0" lang="en-US" sz="3200" spc="-1" strike="noStrike">
              <a:latin typeface="Arial"/>
            </a:endParaRPr>
          </a:p>
          <a:p>
            <a:pPr marL="432000" indent="-322920">
              <a:lnSpc>
                <a:spcPct val="100000"/>
              </a:lnSpc>
              <a:spcAft>
                <a:spcPts val="1409"/>
              </a:spcAft>
              <a:buClr>
                <a:srgbClr val="04617b"/>
              </a:buClr>
              <a:buSzPct val="45000"/>
              <a:buFont typeface="Wingdings" charset="2"/>
              <a:buChar char=""/>
            </a:pPr>
            <a:r>
              <a:rPr b="0" lang="en-US" sz="3200" spc="-1" strike="noStrike">
                <a:solidFill>
                  <a:srgbClr val="000000"/>
                </a:solidFill>
                <a:latin typeface="Source Sans Pro"/>
                <a:ea typeface="DejaVu Sans"/>
              </a:rPr>
              <a:t>Google Yourself!</a:t>
            </a:r>
            <a:endParaRPr b="0" lang="en-US" sz="3200" spc="-1" strike="noStrike">
              <a:latin typeface="Arial"/>
            </a:endParaRPr>
          </a:p>
          <a:p>
            <a:pPr lvl="1" marL="864000" indent="-322920">
              <a:lnSpc>
                <a:spcPct val="100000"/>
              </a:lnSpc>
              <a:spcAft>
                <a:spcPts val="1123"/>
              </a:spcAft>
              <a:buClr>
                <a:srgbClr val="04617b"/>
              </a:buClr>
              <a:buSzPct val="75000"/>
              <a:buFont typeface="Symbol"/>
              <a:buChar char=""/>
            </a:pPr>
            <a:r>
              <a:rPr b="0" lang="en-US" sz="2800" spc="-1" strike="noStrike">
                <a:solidFill>
                  <a:srgbClr val="000000"/>
                </a:solidFill>
                <a:latin typeface="Source Sans Pro"/>
                <a:ea typeface="DejaVu Sans"/>
              </a:rPr>
              <a:t>Data Brokers</a:t>
            </a:r>
            <a:endParaRPr b="0" lang="en-US" sz="2800" spc="-1" strike="noStrike">
              <a:latin typeface="Arial"/>
            </a:endParaRPr>
          </a:p>
          <a:p>
            <a:pPr lvl="1" marL="864000" indent="-322920">
              <a:lnSpc>
                <a:spcPct val="100000"/>
              </a:lnSpc>
              <a:spcAft>
                <a:spcPts val="1123"/>
              </a:spcAft>
              <a:buClr>
                <a:srgbClr val="04617b"/>
              </a:buClr>
              <a:buSzPct val="75000"/>
              <a:buFont typeface="Symbol"/>
              <a:buChar char=""/>
            </a:pPr>
            <a:r>
              <a:rPr b="0" lang="en-US" sz="2800" spc="-1" strike="noStrike">
                <a:solidFill>
                  <a:srgbClr val="000000"/>
                </a:solidFill>
                <a:latin typeface="Source Sans Pro"/>
                <a:ea typeface="DejaVu Sans"/>
              </a:rPr>
              <a:t>Privacy Duck</a:t>
            </a:r>
            <a:endParaRPr b="0" lang="en-US" sz="2800" spc="-1" strike="noStrike">
              <a:latin typeface="Arial"/>
            </a:endParaRPr>
          </a:p>
          <a:p>
            <a:pPr marL="432000" indent="-322920">
              <a:lnSpc>
                <a:spcPct val="100000"/>
              </a:lnSpc>
              <a:spcAft>
                <a:spcPts val="1409"/>
              </a:spcAft>
              <a:buClr>
                <a:srgbClr val="04617b"/>
              </a:buClr>
              <a:buSzPct val="45000"/>
              <a:buFont typeface="Wingdings" charset="2"/>
              <a:buChar char=""/>
            </a:pPr>
            <a:r>
              <a:rPr b="0" lang="en-US" sz="3200" spc="-1" strike="noStrike">
                <a:solidFill>
                  <a:srgbClr val="000000"/>
                </a:solidFill>
                <a:latin typeface="Source Sans Pro"/>
                <a:ea typeface="DejaVu Sans"/>
              </a:rPr>
              <a:t>WHOIS</a:t>
            </a:r>
            <a:endParaRPr b="0" lang="en-US" sz="3200" spc="-1" strike="noStrike">
              <a:latin typeface="Arial"/>
            </a:endParaRPr>
          </a:p>
          <a:p>
            <a:pPr lvl="1" marL="864000" indent="-322920">
              <a:lnSpc>
                <a:spcPct val="100000"/>
              </a:lnSpc>
              <a:spcAft>
                <a:spcPts val="1123"/>
              </a:spcAft>
              <a:buClr>
                <a:srgbClr val="04617b"/>
              </a:buClr>
              <a:buSzPct val="75000"/>
              <a:buFont typeface="Symbol"/>
              <a:buChar char=""/>
            </a:pPr>
            <a:r>
              <a:rPr b="0" lang="en-US" sz="2800" spc="-1" strike="noStrike">
                <a:solidFill>
                  <a:srgbClr val="000000"/>
                </a:solidFill>
                <a:latin typeface="Source Sans Pro"/>
                <a:ea typeface="DejaVu Sans"/>
              </a:rPr>
              <a:t>Own A website?</a:t>
            </a:r>
            <a:endParaRPr b="0" lang="en-US" sz="2800" spc="-1" strike="noStrike">
              <a:latin typeface="Arial"/>
            </a:endParaRPr>
          </a:p>
        </p:txBody>
      </p:sp>
      <p:sp>
        <p:nvSpPr>
          <p:cNvPr id="456" name="CustomShape 3"/>
          <p:cNvSpPr/>
          <p:nvPr/>
        </p:nvSpPr>
        <p:spPr>
          <a:xfrm>
            <a:off x="6102360" y="1920240"/>
            <a:ext cx="5239800" cy="4662360"/>
          </a:xfrm>
          <a:prstGeom prst="rect">
            <a:avLst/>
          </a:prstGeom>
          <a:noFill/>
          <a:ln>
            <a:noFill/>
          </a:ln>
        </p:spPr>
        <p:style>
          <a:lnRef idx="0"/>
          <a:fillRef idx="0"/>
          <a:effectRef idx="0"/>
          <a:fontRef idx="minor"/>
        </p:style>
      </p:sp>
      <p:pic>
        <p:nvPicPr>
          <p:cNvPr id="457" name="" descr=""/>
          <p:cNvPicPr/>
          <p:nvPr/>
        </p:nvPicPr>
        <p:blipFill>
          <a:blip r:embed="rId1"/>
          <a:stretch/>
        </p:blipFill>
        <p:spPr>
          <a:xfrm>
            <a:off x="6110280" y="2286000"/>
            <a:ext cx="5318640" cy="3282120"/>
          </a:xfrm>
          <a:prstGeom prst="rect">
            <a:avLst/>
          </a:prstGeom>
          <a:ln>
            <a:noFill/>
          </a:ln>
        </p:spPr>
      </p:pic>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CustomShape 1"/>
          <p:cNvSpPr/>
          <p:nvPr/>
        </p:nvSpPr>
        <p:spPr>
          <a:xfrm>
            <a:off x="599040" y="121320"/>
            <a:ext cx="10797480" cy="1261080"/>
          </a:xfrm>
          <a:prstGeom prst="rect">
            <a:avLst/>
          </a:prstGeom>
          <a:noFill/>
          <a:ln>
            <a:noFill/>
          </a:ln>
        </p:spPr>
        <p:style>
          <a:lnRef idx="0"/>
          <a:fillRef idx="0"/>
          <a:effectRef idx="0"/>
          <a:fontRef idx="minor"/>
        </p:style>
        <p:txBody>
          <a:bodyPr lIns="0" rIns="0" tIns="0" bIns="0" anchor="b">
            <a:normAutofit/>
          </a:bodyPr>
          <a:p>
            <a:pPr marL="216000" indent="-215280">
              <a:lnSpc>
                <a:spcPct val="100000"/>
              </a:lnSpc>
              <a:buClr>
                <a:srgbClr val="000000"/>
              </a:buClr>
              <a:buSzPct val="45000"/>
              <a:buFont typeface="Wingdings" charset="2"/>
              <a:buChar char=""/>
            </a:pPr>
            <a:r>
              <a:rPr b="0" lang="en-US" sz="3200" spc="-1" strike="noStrike">
                <a:solidFill>
                  <a:srgbClr val="ffffff"/>
                </a:solidFill>
                <a:latin typeface="Source Sans Pro Light"/>
                <a:ea typeface="DejaVu Sans"/>
              </a:rPr>
              <a:t>Ways To Reduce Harm After (Tertiary Intervention)</a:t>
            </a:r>
            <a:endParaRPr b="0" lang="en-US" sz="3200" spc="-1" strike="noStrike">
              <a:latin typeface="Arial"/>
            </a:endParaRPr>
          </a:p>
        </p:txBody>
      </p:sp>
      <p:sp>
        <p:nvSpPr>
          <p:cNvPr id="459" name="CustomShape 2"/>
          <p:cNvSpPr/>
          <p:nvPr/>
        </p:nvSpPr>
        <p:spPr>
          <a:xfrm>
            <a:off x="599040" y="1920240"/>
            <a:ext cx="5239800" cy="4662360"/>
          </a:xfrm>
          <a:prstGeom prst="rect">
            <a:avLst/>
          </a:prstGeom>
          <a:noFill/>
          <a:ln>
            <a:noFill/>
          </a:ln>
        </p:spPr>
        <p:style>
          <a:lnRef idx="0"/>
          <a:fillRef idx="0"/>
          <a:effectRef idx="0"/>
          <a:fontRef idx="minor"/>
        </p:style>
        <p:txBody>
          <a:bodyPr lIns="0" rIns="0" tIns="0" bIns="0">
            <a:normAutofit/>
          </a:bodyPr>
          <a:p>
            <a:pPr marL="432000" indent="-322920">
              <a:lnSpc>
                <a:spcPct val="100000"/>
              </a:lnSpc>
              <a:spcAft>
                <a:spcPts val="1409"/>
              </a:spcAft>
              <a:buClr>
                <a:srgbClr val="04617b"/>
              </a:buClr>
              <a:buSzPct val="45000"/>
              <a:buFont typeface="Wingdings" charset="2"/>
              <a:buChar char=""/>
            </a:pPr>
            <a:r>
              <a:rPr b="0" lang="en-US" sz="3200" spc="-1" strike="noStrike">
                <a:solidFill>
                  <a:srgbClr val="000000"/>
                </a:solidFill>
                <a:latin typeface="Source Sans Pro"/>
                <a:ea typeface="DejaVu Sans"/>
              </a:rPr>
              <a:t>Primary Intervention Tactics</a:t>
            </a:r>
            <a:endParaRPr b="0" lang="en-US" sz="3200" spc="-1" strike="noStrike">
              <a:latin typeface="Arial"/>
            </a:endParaRPr>
          </a:p>
          <a:p>
            <a:pPr marL="432000" indent="-322920">
              <a:lnSpc>
                <a:spcPct val="100000"/>
              </a:lnSpc>
              <a:spcAft>
                <a:spcPts val="1409"/>
              </a:spcAft>
              <a:buClr>
                <a:srgbClr val="04617b"/>
              </a:buClr>
              <a:buSzPct val="45000"/>
              <a:buFont typeface="Wingdings" charset="2"/>
              <a:buChar char=""/>
            </a:pPr>
            <a:r>
              <a:rPr b="0" lang="en-US" sz="3200" spc="-1" strike="noStrike">
                <a:solidFill>
                  <a:srgbClr val="000000"/>
                </a:solidFill>
                <a:latin typeface="Source Sans Pro"/>
                <a:ea typeface="DejaVu Sans"/>
              </a:rPr>
              <a:t>Crisis Helpline</a:t>
            </a:r>
            <a:endParaRPr b="0" lang="en-US" sz="3200" spc="-1" strike="noStrike">
              <a:latin typeface="Arial"/>
            </a:endParaRPr>
          </a:p>
          <a:p>
            <a:pPr lvl="1" marL="864000" indent="-322920">
              <a:lnSpc>
                <a:spcPct val="100000"/>
              </a:lnSpc>
              <a:spcAft>
                <a:spcPts val="1123"/>
              </a:spcAft>
              <a:buClr>
                <a:srgbClr val="04617b"/>
              </a:buClr>
              <a:buSzPct val="75000"/>
              <a:buFont typeface="Symbol"/>
              <a:buChar char=""/>
            </a:pPr>
            <a:r>
              <a:rPr b="0" lang="en-US" sz="2800" spc="-1" strike="noStrike">
                <a:solidFill>
                  <a:srgbClr val="000000"/>
                </a:solidFill>
                <a:latin typeface="Source Sans Pro"/>
                <a:ea typeface="DejaVu Sans"/>
              </a:rPr>
              <a:t>Crash Override</a:t>
            </a:r>
            <a:endParaRPr b="0" lang="en-US" sz="2800" spc="-1" strike="noStrike">
              <a:latin typeface="Arial"/>
            </a:endParaRPr>
          </a:p>
          <a:p>
            <a:pPr lvl="1" marL="864000" indent="-322920">
              <a:lnSpc>
                <a:spcPct val="100000"/>
              </a:lnSpc>
              <a:spcAft>
                <a:spcPts val="1123"/>
              </a:spcAft>
              <a:buClr>
                <a:srgbClr val="04617b"/>
              </a:buClr>
              <a:buSzPct val="75000"/>
              <a:buFont typeface="Symbol"/>
              <a:buChar char=""/>
            </a:pPr>
            <a:r>
              <a:rPr b="0" lang="en-US" sz="2800" spc="-1" strike="noStrike">
                <a:solidFill>
                  <a:srgbClr val="000000"/>
                </a:solidFill>
                <a:latin typeface="Source Sans Pro"/>
                <a:ea typeface="DejaVu Sans"/>
              </a:rPr>
              <a:t>HeartMob</a:t>
            </a:r>
            <a:endParaRPr b="0" lang="en-US" sz="2800" spc="-1" strike="noStrike">
              <a:latin typeface="Arial"/>
            </a:endParaRPr>
          </a:p>
          <a:p>
            <a:pPr marL="432000" indent="-322920">
              <a:lnSpc>
                <a:spcPct val="100000"/>
              </a:lnSpc>
              <a:spcAft>
                <a:spcPts val="1409"/>
              </a:spcAft>
              <a:buClr>
                <a:srgbClr val="04617b"/>
              </a:buClr>
              <a:buSzPct val="45000"/>
              <a:buFont typeface="Wingdings" charset="2"/>
              <a:buChar char=""/>
            </a:pPr>
            <a:r>
              <a:rPr b="0" lang="en-US" sz="3200" spc="-1" strike="noStrike">
                <a:solidFill>
                  <a:srgbClr val="000000"/>
                </a:solidFill>
                <a:latin typeface="Source Sans Pro"/>
                <a:ea typeface="DejaVu Sans"/>
              </a:rPr>
              <a:t>Privacy Duck</a:t>
            </a:r>
            <a:endParaRPr b="0" lang="en-US" sz="3200" spc="-1" strike="noStrike">
              <a:latin typeface="Arial"/>
            </a:endParaRPr>
          </a:p>
          <a:p>
            <a:pPr marL="432000" indent="-322920">
              <a:lnSpc>
                <a:spcPct val="100000"/>
              </a:lnSpc>
              <a:spcAft>
                <a:spcPts val="1409"/>
              </a:spcAft>
              <a:buClr>
                <a:srgbClr val="04617b"/>
              </a:buClr>
              <a:buSzPct val="45000"/>
              <a:buFont typeface="Wingdings" charset="2"/>
              <a:buChar char=""/>
            </a:pPr>
            <a:r>
              <a:rPr b="0" lang="en-US" sz="3200" spc="-1" strike="noStrike">
                <a:solidFill>
                  <a:srgbClr val="000000"/>
                </a:solidFill>
                <a:latin typeface="Source Sans Pro"/>
                <a:ea typeface="DejaVu Sans"/>
              </a:rPr>
              <a:t>Report It</a:t>
            </a:r>
            <a:endParaRPr b="0" lang="en-US" sz="3200" spc="-1" strike="noStrike">
              <a:latin typeface="Arial"/>
            </a:endParaRPr>
          </a:p>
          <a:p>
            <a:pPr lvl="1" marL="864000" indent="-322920">
              <a:lnSpc>
                <a:spcPct val="100000"/>
              </a:lnSpc>
              <a:spcAft>
                <a:spcPts val="1123"/>
              </a:spcAft>
              <a:buClr>
                <a:srgbClr val="04617b"/>
              </a:buClr>
              <a:buSzPct val="75000"/>
              <a:buFont typeface="Symbol"/>
              <a:buChar char=""/>
            </a:pPr>
            <a:r>
              <a:rPr b="0" lang="en-US" sz="2800" spc="-1" strike="noStrike">
                <a:solidFill>
                  <a:srgbClr val="000000"/>
                </a:solidFill>
                <a:latin typeface="Source Sans Pro"/>
                <a:ea typeface="DejaVu Sans"/>
              </a:rPr>
              <a:t>Collect Evidence</a:t>
            </a:r>
            <a:endParaRPr b="0" lang="en-US" sz="2800" spc="-1" strike="noStrike">
              <a:latin typeface="Arial"/>
            </a:endParaRPr>
          </a:p>
          <a:p>
            <a:pPr marL="432000" indent="-322920">
              <a:lnSpc>
                <a:spcPct val="100000"/>
              </a:lnSpc>
              <a:spcAft>
                <a:spcPts val="1409"/>
              </a:spcAft>
              <a:buClr>
                <a:srgbClr val="04617b"/>
              </a:buClr>
              <a:buSzPct val="45000"/>
              <a:buFont typeface="Wingdings" charset="2"/>
              <a:buChar char=""/>
            </a:pPr>
            <a:r>
              <a:rPr b="0" lang="en-US" sz="3200" spc="-1" strike="noStrike">
                <a:solidFill>
                  <a:srgbClr val="000000"/>
                </a:solidFill>
                <a:latin typeface="Source Sans Pro"/>
                <a:ea typeface="DejaVu Sans"/>
              </a:rPr>
              <a:t>Change Passwords</a:t>
            </a:r>
            <a:endParaRPr b="0" lang="en-US" sz="3200" spc="-1" strike="noStrike">
              <a:latin typeface="Arial"/>
            </a:endParaRPr>
          </a:p>
          <a:p>
            <a:pPr marL="432000" indent="-322920">
              <a:lnSpc>
                <a:spcPct val="100000"/>
              </a:lnSpc>
              <a:spcAft>
                <a:spcPts val="1409"/>
              </a:spcAft>
              <a:buClr>
                <a:srgbClr val="04617b"/>
              </a:buClr>
              <a:buSzPct val="45000"/>
              <a:buFont typeface="Wingdings" charset="2"/>
              <a:buChar char=""/>
            </a:pPr>
            <a:r>
              <a:rPr b="0" lang="en-US" sz="3200" spc="-1" strike="noStrike">
                <a:solidFill>
                  <a:srgbClr val="000000"/>
                </a:solidFill>
                <a:latin typeface="Source Sans Pro"/>
                <a:ea typeface="DejaVu Sans"/>
              </a:rPr>
              <a:t>Phone</a:t>
            </a:r>
            <a:endParaRPr b="0" lang="en-US" sz="3200" spc="-1" strike="noStrike">
              <a:latin typeface="Arial"/>
            </a:endParaRPr>
          </a:p>
          <a:p>
            <a:pPr lvl="1" marL="864000" indent="-322920">
              <a:lnSpc>
                <a:spcPct val="100000"/>
              </a:lnSpc>
              <a:spcAft>
                <a:spcPts val="1123"/>
              </a:spcAft>
              <a:buClr>
                <a:srgbClr val="04617b"/>
              </a:buClr>
              <a:buSzPct val="75000"/>
              <a:buFont typeface="Symbol"/>
              <a:buChar char=""/>
            </a:pPr>
            <a:r>
              <a:rPr b="0" lang="en-US" sz="2800" spc="-1" strike="noStrike">
                <a:solidFill>
                  <a:srgbClr val="000000"/>
                </a:solidFill>
                <a:latin typeface="Source Sans Pro"/>
                <a:ea typeface="DejaVu Sans"/>
              </a:rPr>
              <a:t>Use Alternative Apps</a:t>
            </a:r>
            <a:endParaRPr b="0" lang="en-US" sz="2800" spc="-1" strike="noStrike">
              <a:latin typeface="Arial"/>
            </a:endParaRPr>
          </a:p>
          <a:p>
            <a:pPr lvl="1" marL="864000" indent="-322920">
              <a:lnSpc>
                <a:spcPct val="100000"/>
              </a:lnSpc>
              <a:spcAft>
                <a:spcPts val="1123"/>
              </a:spcAft>
              <a:buClr>
                <a:srgbClr val="04617b"/>
              </a:buClr>
              <a:buSzPct val="75000"/>
              <a:buFont typeface="Symbol"/>
              <a:buChar char=""/>
            </a:pPr>
            <a:r>
              <a:rPr b="0" lang="en-US" sz="2800" spc="-1" strike="noStrike">
                <a:solidFill>
                  <a:srgbClr val="000000"/>
                </a:solidFill>
                <a:latin typeface="Source Sans Pro"/>
                <a:ea typeface="DejaVu Sans"/>
              </a:rPr>
              <a:t>Change Number?</a:t>
            </a:r>
            <a:endParaRPr b="0" lang="en-US" sz="2800" spc="-1" strike="noStrike">
              <a:latin typeface="Arial"/>
            </a:endParaRPr>
          </a:p>
          <a:p>
            <a:pPr lvl="1" marL="864000" indent="-322920">
              <a:lnSpc>
                <a:spcPct val="100000"/>
              </a:lnSpc>
              <a:spcAft>
                <a:spcPts val="1123"/>
              </a:spcAft>
              <a:buClr>
                <a:srgbClr val="04617b"/>
              </a:buClr>
              <a:buSzPct val="75000"/>
              <a:buFont typeface="Symbol"/>
              <a:buChar char=""/>
            </a:pPr>
            <a:r>
              <a:rPr b="0" lang="en-US" sz="2800" spc="-1" strike="noStrike">
                <a:solidFill>
                  <a:srgbClr val="000000"/>
                </a:solidFill>
                <a:latin typeface="Source Sans Pro"/>
                <a:ea typeface="DejaVu Sans"/>
              </a:rPr>
              <a:t>Reinstall Phone</a:t>
            </a:r>
            <a:endParaRPr b="0" lang="en-US" sz="2800" spc="-1" strike="noStrike">
              <a:latin typeface="Arial"/>
            </a:endParaRPr>
          </a:p>
        </p:txBody>
      </p:sp>
      <p:sp>
        <p:nvSpPr>
          <p:cNvPr id="460" name="CustomShape 3"/>
          <p:cNvSpPr/>
          <p:nvPr/>
        </p:nvSpPr>
        <p:spPr>
          <a:xfrm>
            <a:off x="6102360" y="1920240"/>
            <a:ext cx="5239800" cy="4662360"/>
          </a:xfrm>
          <a:prstGeom prst="rect">
            <a:avLst/>
          </a:prstGeom>
          <a:noFill/>
          <a:ln>
            <a:noFill/>
          </a:ln>
        </p:spPr>
        <p:style>
          <a:lnRef idx="0"/>
          <a:fillRef idx="0"/>
          <a:effectRef idx="0"/>
          <a:fontRef idx="minor"/>
        </p:style>
      </p:sp>
      <p:pic>
        <p:nvPicPr>
          <p:cNvPr id="461" name="" descr=""/>
          <p:cNvPicPr/>
          <p:nvPr/>
        </p:nvPicPr>
        <p:blipFill>
          <a:blip r:embed="rId1"/>
          <a:stretch/>
        </p:blipFill>
        <p:spPr>
          <a:xfrm>
            <a:off x="5537520" y="1388160"/>
            <a:ext cx="5617080" cy="5560200"/>
          </a:xfrm>
          <a:prstGeom prst="rect">
            <a:avLst/>
          </a:prstGeom>
          <a:ln>
            <a:noFill/>
          </a:ln>
        </p:spPr>
      </p:pic>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2" name="CustomShape 1"/>
          <p:cNvSpPr/>
          <p:nvPr/>
        </p:nvSpPr>
        <p:spPr>
          <a:xfrm>
            <a:off x="182880" y="-274320"/>
            <a:ext cx="9874800" cy="1989000"/>
          </a:xfrm>
          <a:prstGeom prst="rect">
            <a:avLst/>
          </a:prstGeom>
          <a:noFill/>
          <a:ln>
            <a:noFill/>
          </a:ln>
        </p:spPr>
        <p:style>
          <a:lnRef idx="0"/>
          <a:fillRef idx="0"/>
          <a:effectRef idx="0"/>
          <a:fontRef idx="minor"/>
        </p:style>
        <p:txBody>
          <a:bodyPr lIns="36000" rIns="36000" tIns="36000" bIns="36000" anchor="ctr"/>
          <a:p>
            <a:r>
              <a:rPr b="0" lang="en-US" sz="6000" spc="-1" strike="noStrike">
                <a:solidFill>
                  <a:srgbClr val="ffffff"/>
                </a:solidFill>
                <a:latin typeface="Source Sans Pro"/>
                <a:ea typeface="DejaVu Sans"/>
              </a:rPr>
              <a:t>Harm Reduction Re: Doxxing</a:t>
            </a:r>
            <a:endParaRPr b="0" lang="en-US" sz="6000" spc="-1" strike="noStrike">
              <a:latin typeface="Arial"/>
            </a:endParaRPr>
          </a:p>
        </p:txBody>
      </p:sp>
      <p:sp>
        <p:nvSpPr>
          <p:cNvPr id="463" name="CustomShape 2"/>
          <p:cNvSpPr/>
          <p:nvPr/>
        </p:nvSpPr>
        <p:spPr>
          <a:xfrm>
            <a:off x="599040" y="1920240"/>
            <a:ext cx="5240160" cy="5485680"/>
          </a:xfrm>
          <a:prstGeom prst="rect">
            <a:avLst/>
          </a:prstGeom>
          <a:noFill/>
          <a:ln>
            <a:noFill/>
          </a:ln>
        </p:spPr>
        <p:style>
          <a:lnRef idx="0"/>
          <a:fillRef idx="0"/>
          <a:effectRef idx="0"/>
          <a:fontRef idx="minor"/>
        </p:style>
        <p:txBody>
          <a:bodyPr lIns="0" rIns="0" tIns="0" bIns="0">
            <a:normAutofit/>
          </a:bodyPr>
          <a:p>
            <a:r>
              <a:rPr b="0" lang="en-US" sz="3200" spc="-1" strike="noStrike">
                <a:solidFill>
                  <a:srgbClr val="000000"/>
                </a:solidFill>
                <a:latin typeface="Source Sans Pro"/>
                <a:ea typeface="DejaVu Sans"/>
              </a:rPr>
              <a:t>Tips from </a:t>
            </a:r>
            <a:r>
              <a:rPr b="1" lang="en-US" sz="3200" spc="-1" strike="noStrike">
                <a:solidFill>
                  <a:srgbClr val="000000"/>
                </a:solidFill>
                <a:latin typeface="Source Sans Pro"/>
                <a:ea typeface="DejaVu Sans"/>
              </a:rPr>
              <a:t>Equality Labs</a:t>
            </a:r>
            <a:endParaRPr b="0" lang="en-US" sz="3200" spc="-1" strike="noStrike">
              <a:latin typeface="Arial"/>
            </a:endParaRPr>
          </a:p>
          <a:p>
            <a:pPr marL="216000" indent="-215280">
              <a:lnSpc>
                <a:spcPct val="100000"/>
              </a:lnSpc>
              <a:spcAft>
                <a:spcPts val="1409"/>
              </a:spcAft>
              <a:buClr>
                <a:srgbClr val="000000"/>
              </a:buClr>
              <a:buSzPct val="45000"/>
              <a:buFont typeface="Wingdings" charset="2"/>
              <a:buChar char=""/>
            </a:pPr>
            <a:r>
              <a:rPr b="0" lang="en-US" sz="3200" spc="-1" strike="noStrike">
                <a:solidFill>
                  <a:srgbClr val="000000"/>
                </a:solidFill>
                <a:latin typeface="Source Sans Pro"/>
                <a:ea typeface="DejaVu Sans"/>
              </a:rPr>
              <a:t>Create Self-Care Plan</a:t>
            </a:r>
            <a:endParaRPr b="0" lang="en-US" sz="3200" spc="-1" strike="noStrike">
              <a:latin typeface="Arial"/>
            </a:endParaRPr>
          </a:p>
          <a:p>
            <a:pPr marL="216000" indent="-215280">
              <a:lnSpc>
                <a:spcPct val="100000"/>
              </a:lnSpc>
              <a:spcAft>
                <a:spcPts val="1409"/>
              </a:spcAft>
              <a:buClr>
                <a:srgbClr val="000000"/>
              </a:buClr>
              <a:buSzPct val="45000"/>
              <a:buFont typeface="Wingdings" charset="2"/>
              <a:buChar char=""/>
            </a:pPr>
            <a:r>
              <a:rPr b="0" lang="en-US" sz="3200" spc="-1" strike="noStrike">
                <a:solidFill>
                  <a:srgbClr val="000000"/>
                </a:solidFill>
                <a:latin typeface="Source Sans Pro"/>
                <a:ea typeface="DejaVu Sans"/>
              </a:rPr>
              <a:t>Create Incident Log</a:t>
            </a:r>
            <a:endParaRPr b="0" lang="en-US" sz="3200" spc="-1" strike="noStrike">
              <a:latin typeface="Arial"/>
            </a:endParaRPr>
          </a:p>
          <a:p>
            <a:pPr marL="216000" indent="-215280">
              <a:lnSpc>
                <a:spcPct val="100000"/>
              </a:lnSpc>
              <a:spcAft>
                <a:spcPts val="1409"/>
              </a:spcAft>
              <a:buClr>
                <a:srgbClr val="000000"/>
              </a:buClr>
              <a:buSzPct val="45000"/>
              <a:buFont typeface="Wingdings" charset="2"/>
              <a:buChar char=""/>
            </a:pPr>
            <a:r>
              <a:rPr b="0" lang="en-US" sz="3200" spc="-1" strike="noStrike">
                <a:solidFill>
                  <a:srgbClr val="000000"/>
                </a:solidFill>
                <a:latin typeface="Source Sans Pro"/>
                <a:ea typeface="DejaVu Sans"/>
              </a:rPr>
              <a:t>Change Passwords, Password Managers, 2FA</a:t>
            </a:r>
            <a:endParaRPr b="0" lang="en-US" sz="3200" spc="-1" strike="noStrike">
              <a:latin typeface="Arial"/>
            </a:endParaRPr>
          </a:p>
          <a:p>
            <a:pPr marL="216000" indent="-215280">
              <a:lnSpc>
                <a:spcPct val="100000"/>
              </a:lnSpc>
              <a:spcAft>
                <a:spcPts val="1409"/>
              </a:spcAft>
              <a:buClr>
                <a:srgbClr val="000000"/>
              </a:buClr>
              <a:buSzPct val="45000"/>
              <a:buFont typeface="Wingdings" charset="2"/>
              <a:buChar char=""/>
            </a:pPr>
            <a:r>
              <a:rPr b="0" lang="en-US" sz="3200" spc="-1" strike="noStrike">
                <a:solidFill>
                  <a:srgbClr val="000000"/>
                </a:solidFill>
                <a:latin typeface="Source Sans Pro"/>
                <a:ea typeface="DejaVu Sans"/>
              </a:rPr>
              <a:t>Call credit card company, utilities, and bank if financially targeted</a:t>
            </a:r>
            <a:endParaRPr b="0" lang="en-US" sz="3200" spc="-1" strike="noStrike">
              <a:latin typeface="Arial"/>
            </a:endParaRPr>
          </a:p>
          <a:p>
            <a:pPr marL="216000" indent="-215280">
              <a:lnSpc>
                <a:spcPct val="100000"/>
              </a:lnSpc>
              <a:spcAft>
                <a:spcPts val="1409"/>
              </a:spcAft>
              <a:buClr>
                <a:srgbClr val="000000"/>
              </a:buClr>
              <a:buSzPct val="45000"/>
              <a:buFont typeface="Wingdings" charset="2"/>
              <a:buChar char=""/>
            </a:pPr>
            <a:r>
              <a:rPr b="0" lang="en-US" sz="3200" spc="-1" strike="noStrike">
                <a:solidFill>
                  <a:srgbClr val="000000"/>
                </a:solidFill>
                <a:latin typeface="Source Sans Pro"/>
                <a:ea typeface="DejaVu Sans"/>
              </a:rPr>
              <a:t>Change Privacy Settings on Social Media</a:t>
            </a:r>
            <a:endParaRPr b="0" lang="en-US" sz="3200" spc="-1" strike="noStrike">
              <a:latin typeface="Arial"/>
            </a:endParaRPr>
          </a:p>
          <a:p>
            <a:pPr marL="216000" indent="-215280">
              <a:lnSpc>
                <a:spcPct val="100000"/>
              </a:lnSpc>
              <a:spcAft>
                <a:spcPts val="1409"/>
              </a:spcAft>
              <a:buClr>
                <a:srgbClr val="000000"/>
              </a:buClr>
              <a:buSzPct val="45000"/>
              <a:buFont typeface="Wingdings" charset="2"/>
              <a:buChar char=""/>
            </a:pPr>
            <a:r>
              <a:rPr b="0" lang="en-US" sz="3200" spc="-1" strike="noStrike">
                <a:solidFill>
                  <a:srgbClr val="000000"/>
                </a:solidFill>
                <a:latin typeface="Source Sans Pro"/>
                <a:ea typeface="DejaVu Sans"/>
              </a:rPr>
              <a:t>Delete old, unused accounts</a:t>
            </a:r>
            <a:endParaRPr b="0" lang="en-US" sz="3200" spc="-1" strike="noStrike">
              <a:latin typeface="Arial"/>
            </a:endParaRPr>
          </a:p>
          <a:p>
            <a:pPr marL="216000" indent="-215280">
              <a:lnSpc>
                <a:spcPct val="100000"/>
              </a:lnSpc>
              <a:spcAft>
                <a:spcPts val="1409"/>
              </a:spcAft>
              <a:buClr>
                <a:srgbClr val="000000"/>
              </a:buClr>
              <a:buSzPct val="45000"/>
              <a:buFont typeface="Wingdings" charset="2"/>
              <a:buChar char=""/>
            </a:pPr>
            <a:r>
              <a:rPr b="0" lang="en-US" sz="3200" spc="-1" strike="noStrike">
                <a:solidFill>
                  <a:srgbClr val="000000"/>
                </a:solidFill>
                <a:latin typeface="Source Sans Pro"/>
                <a:ea typeface="DejaVu Sans"/>
              </a:rPr>
              <a:t>Use aliases</a:t>
            </a:r>
            <a:endParaRPr b="0" lang="en-US" sz="3200" spc="-1" strike="noStrike">
              <a:latin typeface="Arial"/>
            </a:endParaRPr>
          </a:p>
          <a:p>
            <a:pPr marL="216000" indent="-215280">
              <a:lnSpc>
                <a:spcPct val="100000"/>
              </a:lnSpc>
              <a:spcAft>
                <a:spcPts val="1409"/>
              </a:spcAft>
              <a:buClr>
                <a:srgbClr val="000000"/>
              </a:buClr>
              <a:buSzPct val="45000"/>
              <a:buFont typeface="Wingdings" charset="2"/>
              <a:buChar char=""/>
            </a:pPr>
            <a:r>
              <a:rPr b="0" lang="en-US" sz="3200" spc="-1" strike="noStrike">
                <a:solidFill>
                  <a:srgbClr val="000000"/>
                </a:solidFill>
                <a:latin typeface="Source Sans Pro"/>
                <a:ea typeface="DejaVu Sans"/>
              </a:rPr>
              <a:t>Get to know secure apps/methods of surfing</a:t>
            </a:r>
            <a:endParaRPr b="0" lang="en-US" sz="3200" spc="-1" strike="noStrike">
              <a:latin typeface="Arial"/>
            </a:endParaRPr>
          </a:p>
          <a:p>
            <a:pPr lvl="1" marL="432000" indent="-215280">
              <a:lnSpc>
                <a:spcPct val="100000"/>
              </a:lnSpc>
              <a:spcAft>
                <a:spcPts val="1123"/>
              </a:spcAft>
              <a:buClr>
                <a:srgbClr val="000000"/>
              </a:buClr>
              <a:buSzPct val="45000"/>
              <a:buFont typeface="Wingdings" charset="2"/>
              <a:buChar char=""/>
            </a:pPr>
            <a:r>
              <a:rPr b="0" lang="en-US" sz="3200" spc="-1" strike="noStrike">
                <a:solidFill>
                  <a:srgbClr val="000000"/>
                </a:solidFill>
                <a:latin typeface="Source Sans Pro"/>
                <a:ea typeface="DejaVu Sans"/>
              </a:rPr>
              <a:t>VPN</a:t>
            </a:r>
            <a:endParaRPr b="0" lang="en-US" sz="3200" spc="-1" strike="noStrike">
              <a:latin typeface="Arial"/>
            </a:endParaRPr>
          </a:p>
          <a:p>
            <a:pPr lvl="1" marL="432000" indent="-215280">
              <a:lnSpc>
                <a:spcPct val="100000"/>
              </a:lnSpc>
              <a:spcAft>
                <a:spcPts val="1123"/>
              </a:spcAft>
              <a:buClr>
                <a:srgbClr val="000000"/>
              </a:buClr>
              <a:buSzPct val="45000"/>
              <a:buFont typeface="Wingdings" charset="2"/>
              <a:buChar char=""/>
            </a:pPr>
            <a:r>
              <a:rPr b="0" lang="en-US" sz="3200" spc="-1" strike="noStrike">
                <a:solidFill>
                  <a:srgbClr val="000000"/>
                </a:solidFill>
                <a:latin typeface="Source Sans Pro"/>
                <a:ea typeface="DejaVu Sans"/>
              </a:rPr>
              <a:t>Tor</a:t>
            </a:r>
            <a:endParaRPr b="0" lang="en-US" sz="3200" spc="-1" strike="noStrike">
              <a:latin typeface="Arial"/>
            </a:endParaRPr>
          </a:p>
          <a:p>
            <a:pPr lvl="1" marL="432000" indent="-215280">
              <a:lnSpc>
                <a:spcPct val="100000"/>
              </a:lnSpc>
              <a:spcAft>
                <a:spcPts val="1123"/>
              </a:spcAft>
              <a:buClr>
                <a:srgbClr val="000000"/>
              </a:buClr>
              <a:buSzPct val="45000"/>
              <a:buFont typeface="Wingdings" charset="2"/>
              <a:buChar char=""/>
            </a:pPr>
            <a:r>
              <a:rPr b="0" lang="en-US" sz="3200" spc="-1" strike="noStrike">
                <a:solidFill>
                  <a:srgbClr val="000000"/>
                </a:solidFill>
                <a:latin typeface="Source Sans Pro"/>
                <a:ea typeface="DejaVu Sans"/>
              </a:rPr>
              <a:t>Signal</a:t>
            </a:r>
            <a:endParaRPr b="0" lang="en-US" sz="3200" spc="-1" strike="noStrike">
              <a:latin typeface="Arial"/>
            </a:endParaRPr>
          </a:p>
          <a:p>
            <a:pPr lvl="1" marL="432000" indent="-215280">
              <a:lnSpc>
                <a:spcPct val="100000"/>
              </a:lnSpc>
              <a:spcAft>
                <a:spcPts val="1123"/>
              </a:spcAft>
              <a:buClr>
                <a:srgbClr val="000000"/>
              </a:buClr>
              <a:buSzPct val="45000"/>
              <a:buFont typeface="Wingdings" charset="2"/>
              <a:buChar char=""/>
            </a:pPr>
            <a:r>
              <a:rPr b="0" lang="en-US" sz="3200" spc="-1" strike="noStrike">
                <a:solidFill>
                  <a:srgbClr val="000000"/>
                </a:solidFill>
                <a:latin typeface="Source Sans Pro"/>
                <a:ea typeface="DejaVu Sans"/>
              </a:rPr>
              <a:t>Protonmail</a:t>
            </a:r>
            <a:endParaRPr b="0" lang="en-US" sz="3200" spc="-1" strike="noStrike">
              <a:latin typeface="Arial"/>
            </a:endParaRPr>
          </a:p>
        </p:txBody>
      </p:sp>
      <p:sp>
        <p:nvSpPr>
          <p:cNvPr id="464" name="CustomShape 3"/>
          <p:cNvSpPr/>
          <p:nvPr/>
        </p:nvSpPr>
        <p:spPr>
          <a:xfrm>
            <a:off x="6102360" y="1920240"/>
            <a:ext cx="5240160" cy="4662720"/>
          </a:xfrm>
          <a:prstGeom prst="rect">
            <a:avLst/>
          </a:prstGeom>
          <a:noFill/>
          <a:ln>
            <a:noFill/>
          </a:ln>
        </p:spPr>
        <p:style>
          <a:lnRef idx="0"/>
          <a:fillRef idx="0"/>
          <a:effectRef idx="0"/>
          <a:fontRef idx="minor"/>
        </p:style>
      </p:sp>
      <p:pic>
        <p:nvPicPr>
          <p:cNvPr id="465" name="" descr=""/>
          <p:cNvPicPr/>
          <p:nvPr/>
        </p:nvPicPr>
        <p:blipFill>
          <a:blip r:embed="rId1"/>
          <a:stretch/>
        </p:blipFill>
        <p:spPr>
          <a:xfrm>
            <a:off x="6097680" y="2111400"/>
            <a:ext cx="5605920" cy="4105800"/>
          </a:xfrm>
          <a:prstGeom prst="rect">
            <a:avLst/>
          </a:prstGeom>
          <a:ln>
            <a:noFill/>
          </a:ln>
        </p:spPr>
      </p:pic>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466" name="CustomShape 1"/>
          <p:cNvSpPr/>
          <p:nvPr/>
        </p:nvSpPr>
        <p:spPr>
          <a:xfrm>
            <a:off x="599040" y="121320"/>
            <a:ext cx="10797480" cy="1260000"/>
          </a:xfrm>
          <a:prstGeom prst="rect">
            <a:avLst/>
          </a:prstGeom>
          <a:noFill/>
          <a:ln>
            <a:noFill/>
          </a:ln>
        </p:spPr>
        <p:style>
          <a:lnRef idx="0"/>
          <a:fillRef idx="0"/>
          <a:effectRef idx="0"/>
          <a:fontRef idx="minor"/>
        </p:style>
        <p:txBody>
          <a:bodyPr lIns="0" rIns="0" tIns="0" bIns="0" anchor="b">
            <a:normAutofit/>
          </a:bodyPr>
          <a:p>
            <a:pPr marL="216000" indent="-214200">
              <a:lnSpc>
                <a:spcPct val="100000"/>
              </a:lnSpc>
              <a:buClr>
                <a:srgbClr val="000000"/>
              </a:buClr>
              <a:buSzPct val="45000"/>
              <a:buFont typeface="Wingdings" charset="2"/>
              <a:buChar char=""/>
            </a:pPr>
            <a:r>
              <a:rPr b="0" lang="en-US" sz="4000" spc="-1" strike="noStrike">
                <a:solidFill>
                  <a:srgbClr val="ffffff"/>
                </a:solidFill>
                <a:latin typeface="Source Sans Pro Light"/>
                <a:ea typeface="DejaVu Sans"/>
              </a:rPr>
              <a:t>Resources</a:t>
            </a:r>
            <a:endParaRPr b="0" lang="en-US" sz="4000" spc="-1" strike="noStrike">
              <a:latin typeface="Arial"/>
            </a:endParaRPr>
          </a:p>
        </p:txBody>
      </p:sp>
      <p:sp>
        <p:nvSpPr>
          <p:cNvPr id="467" name="CustomShape 2"/>
          <p:cNvSpPr/>
          <p:nvPr/>
        </p:nvSpPr>
        <p:spPr>
          <a:xfrm>
            <a:off x="599040" y="1920240"/>
            <a:ext cx="10738440" cy="4662360"/>
          </a:xfrm>
          <a:prstGeom prst="rect">
            <a:avLst/>
          </a:prstGeom>
          <a:noFill/>
          <a:ln>
            <a:noFill/>
          </a:ln>
        </p:spPr>
        <p:style>
          <a:lnRef idx="0"/>
          <a:fillRef idx="0"/>
          <a:effectRef idx="0"/>
          <a:fontRef idx="minor"/>
        </p:style>
        <p:txBody>
          <a:bodyPr lIns="0" rIns="0" tIns="0" bIns="0">
            <a:normAutofit/>
          </a:bodyPr>
          <a:p>
            <a:pPr marL="432000" indent="-321840">
              <a:lnSpc>
                <a:spcPct val="100000"/>
              </a:lnSpc>
              <a:spcAft>
                <a:spcPts val="1409"/>
              </a:spcAft>
              <a:buClr>
                <a:srgbClr val="04617b"/>
              </a:buClr>
              <a:buSzPct val="45000"/>
              <a:buFont typeface="Wingdings" charset="2"/>
              <a:buChar char=""/>
            </a:pPr>
            <a:r>
              <a:rPr b="0" lang="en-US" sz="2800" spc="-1" strike="noStrike">
                <a:solidFill>
                  <a:srgbClr val="000000"/>
                </a:solidFill>
                <a:latin typeface="Source Sans Pro"/>
                <a:ea typeface="DejaVu Sans"/>
              </a:rPr>
              <a:t>HackBlossom- </a:t>
            </a:r>
            <a:r>
              <a:rPr b="0" lang="en-US" sz="2800" spc="-1" strike="noStrike" u="sng">
                <a:solidFill>
                  <a:srgbClr val="0000ff"/>
                </a:solidFill>
                <a:uFillTx/>
                <a:latin typeface="Source Sans Pro"/>
                <a:ea typeface="DejaVu Sans"/>
                <a:hlinkClick r:id="rId2"/>
              </a:rPr>
              <a:t>https://hackblossom.org/domestic-violence/</a:t>
            </a:r>
            <a:endParaRPr b="0" lang="en-US" sz="2800" spc="-1" strike="noStrike">
              <a:latin typeface="Arial"/>
            </a:endParaRPr>
          </a:p>
          <a:p>
            <a:pPr marL="432000" indent="-321840">
              <a:lnSpc>
                <a:spcPct val="100000"/>
              </a:lnSpc>
              <a:spcAft>
                <a:spcPts val="1409"/>
              </a:spcAft>
              <a:buClr>
                <a:srgbClr val="04617b"/>
              </a:buClr>
              <a:buSzPct val="45000"/>
              <a:buFont typeface="Wingdings" charset="2"/>
              <a:buChar char=""/>
            </a:pPr>
            <a:r>
              <a:rPr b="0" lang="en-US" sz="2800" spc="-1" strike="noStrike">
                <a:solidFill>
                  <a:srgbClr val="000000"/>
                </a:solidFill>
                <a:latin typeface="Source Sans Pro"/>
                <a:ea typeface="DejaVu Sans"/>
              </a:rPr>
              <a:t>Crash Override Network- </a:t>
            </a:r>
            <a:r>
              <a:rPr b="0" lang="en-US" sz="2800" spc="-1" strike="noStrike" u="sng">
                <a:solidFill>
                  <a:srgbClr val="0000ff"/>
                </a:solidFill>
                <a:uFillTx/>
                <a:latin typeface="Source Sans Pro"/>
                <a:ea typeface="DejaVu Sans"/>
                <a:hlinkClick r:id="rId3"/>
              </a:rPr>
              <a:t>http://www.crashoverridenetwork.com/</a:t>
            </a:r>
            <a:endParaRPr b="0" lang="en-US" sz="2800" spc="-1" strike="noStrike">
              <a:latin typeface="Arial"/>
            </a:endParaRPr>
          </a:p>
          <a:p>
            <a:pPr marL="432000" indent="-321840">
              <a:lnSpc>
                <a:spcPct val="100000"/>
              </a:lnSpc>
              <a:spcAft>
                <a:spcPts val="1409"/>
              </a:spcAft>
              <a:buClr>
                <a:srgbClr val="04617b"/>
              </a:buClr>
              <a:buSzPct val="45000"/>
              <a:buFont typeface="Wingdings" charset="2"/>
              <a:buChar char=""/>
            </a:pPr>
            <a:r>
              <a:rPr b="0" lang="en-US" sz="2800" spc="-1" strike="noStrike">
                <a:solidFill>
                  <a:srgbClr val="000000"/>
                </a:solidFill>
                <a:latin typeface="Source Sans Pro"/>
                <a:ea typeface="DejaVu Sans"/>
              </a:rPr>
              <a:t>HeartMob- </a:t>
            </a:r>
            <a:r>
              <a:rPr b="0" lang="en-US" sz="2800" spc="-1" strike="noStrike" u="sng">
                <a:solidFill>
                  <a:srgbClr val="0000ff"/>
                </a:solidFill>
                <a:uFillTx/>
                <a:latin typeface="Source Sans Pro"/>
                <a:ea typeface="DejaVu Sans"/>
                <a:hlinkClick r:id="rId4"/>
              </a:rPr>
              <a:t>https://iheartmob.org/</a:t>
            </a:r>
            <a:endParaRPr b="0" lang="en-US" sz="2800" spc="-1" strike="noStrike">
              <a:latin typeface="Arial"/>
            </a:endParaRPr>
          </a:p>
          <a:p>
            <a:pPr marL="432000" indent="-321840">
              <a:lnSpc>
                <a:spcPct val="100000"/>
              </a:lnSpc>
              <a:spcAft>
                <a:spcPts val="1409"/>
              </a:spcAft>
              <a:buClr>
                <a:srgbClr val="04617b"/>
              </a:buClr>
              <a:buSzPct val="45000"/>
              <a:buFont typeface="Wingdings" charset="2"/>
              <a:buChar char=""/>
            </a:pPr>
            <a:r>
              <a:rPr b="0" lang="en-US" sz="2800" spc="-1" strike="noStrike">
                <a:solidFill>
                  <a:srgbClr val="000000"/>
                </a:solidFill>
                <a:latin typeface="Source Sans Pro"/>
                <a:ea typeface="DejaVu Sans"/>
              </a:rPr>
              <a:t>Privacy Duck- </a:t>
            </a:r>
            <a:r>
              <a:rPr b="0" lang="en-US" sz="2800" spc="-1" strike="noStrike" u="sng">
                <a:solidFill>
                  <a:srgbClr val="0000ff"/>
                </a:solidFill>
                <a:uFillTx/>
                <a:latin typeface="Source Sans Pro"/>
                <a:ea typeface="DejaVu Sans"/>
                <a:hlinkClick r:id="rId5"/>
              </a:rPr>
              <a:t>https://www.privacyduck.com/</a:t>
            </a:r>
            <a:endParaRPr b="0" lang="en-US" sz="2800" spc="-1" strike="noStrike">
              <a:latin typeface="Arial"/>
            </a:endParaRPr>
          </a:p>
          <a:p>
            <a:pPr marL="432000" indent="-321840">
              <a:lnSpc>
                <a:spcPct val="100000"/>
              </a:lnSpc>
              <a:spcAft>
                <a:spcPts val="1409"/>
              </a:spcAft>
              <a:buClr>
                <a:srgbClr val="04617b"/>
              </a:buClr>
              <a:buSzPct val="45000"/>
              <a:buFont typeface="Wingdings" charset="2"/>
              <a:buChar char=""/>
            </a:pPr>
            <a:r>
              <a:rPr b="0" lang="en-US" sz="2800" spc="-1" strike="noStrike">
                <a:solidFill>
                  <a:srgbClr val="000000"/>
                </a:solidFill>
                <a:latin typeface="Source Sans Pro"/>
                <a:ea typeface="DejaVu Sans"/>
              </a:rPr>
              <a:t>Without My Consent</a:t>
            </a:r>
            <a:endParaRPr b="0" lang="en-US" sz="2800" spc="-1" strike="noStrike">
              <a:latin typeface="Arial"/>
            </a:endParaRPr>
          </a:p>
          <a:p>
            <a:pPr marL="432000" indent="-321840">
              <a:lnSpc>
                <a:spcPct val="100000"/>
              </a:lnSpc>
              <a:spcAft>
                <a:spcPts val="1409"/>
              </a:spcAft>
              <a:buClr>
                <a:srgbClr val="04617b"/>
              </a:buClr>
              <a:buSzPct val="45000"/>
              <a:buFont typeface="Wingdings" charset="2"/>
              <a:buChar char=""/>
            </a:pPr>
            <a:r>
              <a:rPr b="0" lang="en-US" sz="2800" spc="-1" strike="noStrike">
                <a:solidFill>
                  <a:srgbClr val="000000"/>
                </a:solidFill>
                <a:latin typeface="Source Sans Pro"/>
                <a:ea typeface="DejaVu Sans"/>
              </a:rPr>
              <a:t>Resist.Space- </a:t>
            </a:r>
            <a:r>
              <a:rPr b="0" lang="en-US" sz="2800" spc="-1" strike="noStrike" u="sng">
                <a:solidFill>
                  <a:srgbClr val="0000ff"/>
                </a:solidFill>
                <a:uFillTx/>
                <a:latin typeface="Source Sans Pro"/>
                <a:ea typeface="DejaVu Sans"/>
                <a:hlinkClick r:id="rId6"/>
              </a:rPr>
              <a:t>https://resist.space/</a:t>
            </a:r>
            <a:endParaRPr b="0" lang="en-US" sz="2800" spc="-1" strike="noStrike">
              <a:latin typeface="Arial"/>
            </a:endParaRPr>
          </a:p>
          <a:p>
            <a:pPr lvl="1" marL="432000" indent="-215280">
              <a:lnSpc>
                <a:spcPct val="100000"/>
              </a:lnSpc>
              <a:buClr>
                <a:srgbClr val="000000"/>
              </a:buClr>
              <a:buSzPct val="45000"/>
              <a:buFont typeface="Wingdings" charset="2"/>
              <a:buChar char=""/>
            </a:pPr>
            <a:r>
              <a:rPr b="0" lang="en-US" sz="2800" spc="-1" strike="noStrike">
                <a:solidFill>
                  <a:srgbClr val="000000"/>
                </a:solidFill>
                <a:latin typeface="Source Sans Pro"/>
                <a:ea typeface="DejaVu Sans"/>
              </a:rPr>
              <a:t>Equality Labs Anti-Doxxing Guide on Medium https://medium.com/@EqualityLabs/anti-doxing-guide-for-activists-facing-attacks-from-the-alt-right-ec6c290f543c</a:t>
            </a:r>
            <a:endParaRPr b="0" lang="en-US" sz="2800" spc="-1" strike="noStrike">
              <a:latin typeface="Arial"/>
            </a:endParaRPr>
          </a:p>
          <a:p>
            <a:pPr>
              <a:lnSpc>
                <a:spcPct val="100000"/>
              </a:lnSpc>
              <a:spcAft>
                <a:spcPts val="1409"/>
              </a:spcAft>
            </a:pPr>
            <a:endParaRPr b="0" lang="en-US" sz="2800" spc="-1" strike="noStrike">
              <a:latin typeface="Arial"/>
            </a:endParaRPr>
          </a:p>
          <a:p>
            <a:pPr marL="432000" indent="-321840">
              <a:lnSpc>
                <a:spcPct val="100000"/>
              </a:lnSpc>
              <a:spcAft>
                <a:spcPts val="1409"/>
              </a:spcAft>
              <a:buClr>
                <a:srgbClr val="04617b"/>
              </a:buClr>
              <a:buSzPct val="45000"/>
              <a:buFont typeface="Wingdings" charset="2"/>
              <a:buChar char=""/>
            </a:pPr>
            <a:r>
              <a:rPr b="1" lang="en-US" sz="2800" spc="-1" strike="noStrike">
                <a:solidFill>
                  <a:srgbClr val="000000"/>
                </a:solidFill>
                <a:latin typeface="Source Sans Pro"/>
                <a:ea typeface="DejaVu Sans"/>
              </a:rPr>
              <a:t>Other</a:t>
            </a:r>
            <a:endParaRPr b="0" lang="en-US" sz="2800" spc="-1" strike="noStrike">
              <a:latin typeface="Arial"/>
            </a:endParaRPr>
          </a:p>
          <a:p>
            <a:pPr lvl="1" marL="432000" indent="-214920">
              <a:lnSpc>
                <a:spcPct val="100000"/>
              </a:lnSpc>
              <a:spcAft>
                <a:spcPts val="1409"/>
              </a:spcAft>
              <a:buClr>
                <a:srgbClr val="000000"/>
              </a:buClr>
              <a:buSzPct val="45000"/>
              <a:buFont typeface="Wingdings" charset="2"/>
              <a:buChar char=""/>
            </a:pPr>
            <a:r>
              <a:rPr b="0" lang="en-US" sz="2800" spc="-1" strike="noStrike">
                <a:solidFill>
                  <a:srgbClr val="000000"/>
                </a:solidFill>
                <a:latin typeface="Source Sans Pro"/>
                <a:ea typeface="DejaVu Sans"/>
              </a:rPr>
              <a:t>Tactical Tech Collective- </a:t>
            </a:r>
            <a:r>
              <a:rPr b="0" i="1" lang="en-US" sz="2800" spc="-1" strike="noStrike">
                <a:solidFill>
                  <a:srgbClr val="000000"/>
                </a:solidFill>
                <a:latin typeface="Source Sans Pro"/>
                <a:ea typeface="DejaVu Sans"/>
              </a:rPr>
              <a:t>Holistic Security, Data Detox, My Shadow</a:t>
            </a:r>
            <a:endParaRPr b="0" lang="en-US" sz="2800" spc="-1" strike="noStrike">
              <a:latin typeface="Arial"/>
            </a:endParaRPr>
          </a:p>
          <a:p>
            <a:pPr lvl="1" marL="432000" indent="-214920">
              <a:lnSpc>
                <a:spcPct val="100000"/>
              </a:lnSpc>
              <a:spcAft>
                <a:spcPts val="1409"/>
              </a:spcAft>
              <a:buClr>
                <a:srgbClr val="000000"/>
              </a:buClr>
              <a:buSzPct val="45000"/>
              <a:buFont typeface="Wingdings" charset="2"/>
              <a:buChar char=""/>
            </a:pPr>
            <a:r>
              <a:rPr b="0" lang="en-US" sz="2800" spc="-1" strike="noStrike">
                <a:solidFill>
                  <a:srgbClr val="000000"/>
                </a:solidFill>
                <a:latin typeface="Source Sans Pro"/>
                <a:ea typeface="DejaVu Sans"/>
              </a:rPr>
              <a:t>Cypurr Collective- </a:t>
            </a:r>
            <a:r>
              <a:rPr b="0" lang="en-US" sz="2800" spc="-1" strike="noStrike" u="sng">
                <a:solidFill>
                  <a:srgbClr val="0000ff"/>
                </a:solidFill>
                <a:uFillTx/>
                <a:latin typeface="Source Sans Pro"/>
                <a:ea typeface="DejaVu Sans"/>
                <a:hlinkClick r:id="rId7"/>
              </a:rPr>
              <a:t>https://github.com/CyPurr-Collective/</a:t>
            </a:r>
            <a:r>
              <a:rPr b="0" lang="en-US" sz="2800" spc="-1" strike="noStrike">
                <a:solidFill>
                  <a:srgbClr val="000000"/>
                </a:solidFill>
                <a:latin typeface="Source Sans Pro"/>
                <a:ea typeface="DejaVu Sans"/>
              </a:rPr>
              <a:t>, Facebook</a:t>
            </a:r>
            <a:endParaRPr b="0" lang="en-US" sz="2800" spc="-1" strike="noStrike">
              <a:latin typeface="Arial"/>
            </a:endParaRPr>
          </a:p>
          <a:p>
            <a:pPr lvl="1" marL="432000" indent="-214920">
              <a:lnSpc>
                <a:spcPct val="100000"/>
              </a:lnSpc>
              <a:spcAft>
                <a:spcPts val="1409"/>
              </a:spcAft>
              <a:buClr>
                <a:srgbClr val="000000"/>
              </a:buClr>
              <a:buSzPct val="45000"/>
              <a:buFont typeface="Wingdings" charset="2"/>
              <a:buChar char=""/>
            </a:pPr>
            <a:r>
              <a:rPr b="0" lang="en-US" sz="2800" spc="-1" strike="noStrike">
                <a:solidFill>
                  <a:srgbClr val="000000"/>
                </a:solidFill>
                <a:latin typeface="Source Sans Pro"/>
                <a:ea typeface="DejaVu Sans"/>
              </a:rPr>
              <a:t>Cryptoparty.in</a:t>
            </a:r>
            <a:endParaRPr b="0" lang="en-US" sz="2800" spc="-1" strike="noStrike">
              <a:latin typeface="Arial"/>
            </a:endParaRPr>
          </a:p>
        </p:txBody>
      </p:sp>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CustomShape 1"/>
          <p:cNvSpPr/>
          <p:nvPr/>
        </p:nvSpPr>
        <p:spPr>
          <a:xfrm>
            <a:off x="599040" y="121320"/>
            <a:ext cx="10797480" cy="1260360"/>
          </a:xfrm>
          <a:prstGeom prst="rect">
            <a:avLst/>
          </a:prstGeom>
          <a:noFill/>
          <a:ln>
            <a:noFill/>
          </a:ln>
        </p:spPr>
        <p:style>
          <a:lnRef idx="0"/>
          <a:fillRef idx="0"/>
          <a:effectRef idx="0"/>
          <a:fontRef idx="minor"/>
        </p:style>
        <p:txBody>
          <a:bodyPr lIns="0" rIns="0" tIns="0" bIns="0" anchor="b">
            <a:normAutofit/>
          </a:bodyPr>
          <a:p>
            <a:r>
              <a:rPr b="0" lang="en-US" sz="6000" spc="-1" strike="noStrike">
                <a:solidFill>
                  <a:srgbClr val="ffffff"/>
                </a:solidFill>
                <a:latin typeface="Source Sans Pro Light"/>
                <a:ea typeface="DejaVu Sans"/>
              </a:rPr>
              <a:t>Who are we? Who are you?</a:t>
            </a:r>
            <a:endParaRPr b="0" lang="en-US" sz="6000" spc="-1" strike="noStrike">
              <a:latin typeface="Arial"/>
            </a:endParaRPr>
          </a:p>
        </p:txBody>
      </p:sp>
      <p:sp>
        <p:nvSpPr>
          <p:cNvPr id="392" name="CustomShape 2"/>
          <p:cNvSpPr/>
          <p:nvPr/>
        </p:nvSpPr>
        <p:spPr>
          <a:xfrm>
            <a:off x="599040" y="1920240"/>
            <a:ext cx="10738440" cy="4662360"/>
          </a:xfrm>
          <a:prstGeom prst="rect">
            <a:avLst/>
          </a:prstGeom>
          <a:noFill/>
          <a:ln>
            <a:noFill/>
          </a:ln>
        </p:spPr>
        <p:style>
          <a:lnRef idx="0"/>
          <a:fillRef idx="0"/>
          <a:effectRef idx="0"/>
          <a:fontRef idx="minor"/>
        </p:style>
        <p:txBody>
          <a:bodyPr lIns="0" rIns="0" tIns="0" bIns="0">
            <a:normAutofit/>
          </a:bodyPr>
          <a:p>
            <a:pPr marL="432000" indent="-322200">
              <a:lnSpc>
                <a:spcPct val="100000"/>
              </a:lnSpc>
              <a:spcAft>
                <a:spcPts val="1409"/>
              </a:spcAft>
              <a:buClr>
                <a:srgbClr val="04617b"/>
              </a:buClr>
              <a:buSzPct val="45000"/>
              <a:buFont typeface="Wingdings" charset="2"/>
              <a:buChar char=""/>
            </a:pPr>
            <a:r>
              <a:rPr b="0" lang="en-US" sz="3200" spc="-1" strike="noStrike">
                <a:solidFill>
                  <a:srgbClr val="000000"/>
                </a:solidFill>
                <a:latin typeface="Source Sans Pro"/>
                <a:ea typeface="DejaVu Sans"/>
              </a:rPr>
              <a:t>We are the…</a:t>
            </a:r>
            <a:endParaRPr b="0" lang="en-US" sz="3200" spc="-1" strike="noStrike">
              <a:latin typeface="Arial"/>
            </a:endParaRPr>
          </a:p>
          <a:p>
            <a:pPr lvl="1" marL="864000" indent="-322200">
              <a:lnSpc>
                <a:spcPct val="100000"/>
              </a:lnSpc>
              <a:spcAft>
                <a:spcPts val="1123"/>
              </a:spcAft>
              <a:buClr>
                <a:srgbClr val="04617b"/>
              </a:buClr>
              <a:buSzPct val="75000"/>
              <a:buFont typeface="Symbol"/>
              <a:buChar char=""/>
            </a:pPr>
            <a:r>
              <a:rPr b="0" lang="en-US" sz="2800" spc="-1" strike="noStrike">
                <a:solidFill>
                  <a:srgbClr val="000000"/>
                </a:solidFill>
                <a:latin typeface="Source Sans Pro"/>
                <a:ea typeface="DejaVu Sans"/>
              </a:rPr>
              <a:t>The Cypurr Collective: A group of folks that organize cybersecurity workshops and socials, looking to spread knowledge and talk about privacy rights! </a:t>
            </a:r>
            <a:endParaRPr b="0" lang="en-US" sz="2800" spc="-1" strike="noStrike">
              <a:latin typeface="Arial"/>
            </a:endParaRPr>
          </a:p>
          <a:p>
            <a:pPr marL="432000" indent="-322200">
              <a:lnSpc>
                <a:spcPct val="100000"/>
              </a:lnSpc>
              <a:spcAft>
                <a:spcPts val="1409"/>
              </a:spcAft>
              <a:buClr>
                <a:srgbClr val="04617b"/>
              </a:buClr>
              <a:buSzPct val="45000"/>
              <a:buFont typeface="Wingdings" charset="2"/>
              <a:buChar char=""/>
            </a:pPr>
            <a:r>
              <a:rPr b="0" lang="en-US" sz="3200" spc="-1" strike="noStrike">
                <a:solidFill>
                  <a:srgbClr val="000000"/>
                </a:solidFill>
                <a:latin typeface="Source Sans Pro"/>
                <a:ea typeface="DejaVu Sans"/>
              </a:rPr>
              <a:t>...and you are?</a:t>
            </a:r>
            <a:endParaRPr b="0" lang="en-US" sz="3200" spc="-1" strike="noStrike">
              <a:latin typeface="Arial"/>
            </a:endParaRPr>
          </a:p>
          <a:p>
            <a:pPr lvl="1" marL="864000" indent="-322200">
              <a:lnSpc>
                <a:spcPct val="100000"/>
              </a:lnSpc>
              <a:spcAft>
                <a:spcPts val="1123"/>
              </a:spcAft>
              <a:buClr>
                <a:srgbClr val="04617b"/>
              </a:buClr>
              <a:buSzPct val="75000"/>
              <a:buFont typeface="Symbol"/>
              <a:buChar char=""/>
            </a:pPr>
            <a:r>
              <a:rPr b="0" lang="en-US" sz="2800" spc="-1" strike="noStrike">
                <a:solidFill>
                  <a:srgbClr val="000000"/>
                </a:solidFill>
                <a:latin typeface="Source Sans Pro"/>
                <a:ea typeface="DejaVu Sans"/>
              </a:rPr>
              <a:t>Name</a:t>
            </a:r>
            <a:endParaRPr b="0" lang="en-US" sz="2800" spc="-1" strike="noStrike">
              <a:latin typeface="Arial"/>
            </a:endParaRPr>
          </a:p>
          <a:p>
            <a:pPr lvl="1" marL="864000" indent="-322200">
              <a:lnSpc>
                <a:spcPct val="100000"/>
              </a:lnSpc>
              <a:spcAft>
                <a:spcPts val="1123"/>
              </a:spcAft>
              <a:buClr>
                <a:srgbClr val="04617b"/>
              </a:buClr>
              <a:buSzPct val="75000"/>
              <a:buFont typeface="Symbol"/>
              <a:buChar char=""/>
            </a:pPr>
            <a:r>
              <a:rPr b="0" lang="en-US" sz="2800" spc="-1" strike="noStrike">
                <a:solidFill>
                  <a:srgbClr val="000000"/>
                </a:solidFill>
                <a:latin typeface="Source Sans Pro"/>
                <a:ea typeface="DejaVu Sans"/>
              </a:rPr>
              <a:t>Pronouns (i.e. he/him, she/her, they/them, ze/zer, etc)</a:t>
            </a:r>
            <a:endParaRPr b="0" lang="en-US" sz="2800" spc="-1" strike="noStrike">
              <a:latin typeface="Arial"/>
            </a:endParaRPr>
          </a:p>
          <a:p>
            <a:pPr lvl="1" marL="864000" indent="-322200">
              <a:lnSpc>
                <a:spcPct val="100000"/>
              </a:lnSpc>
              <a:spcAft>
                <a:spcPts val="1123"/>
              </a:spcAft>
              <a:buClr>
                <a:srgbClr val="04617b"/>
              </a:buClr>
              <a:buSzPct val="75000"/>
              <a:buFont typeface="Symbol"/>
              <a:buChar char=""/>
            </a:pPr>
            <a:r>
              <a:rPr b="0" lang="en-US" sz="2800" spc="-1" strike="noStrike">
                <a:solidFill>
                  <a:srgbClr val="000000"/>
                </a:solidFill>
                <a:latin typeface="Source Sans Pro"/>
                <a:ea typeface="DejaVu Sans"/>
              </a:rPr>
              <a:t>In a few words, what brings you here today?</a:t>
            </a:r>
            <a:endParaRPr b="0" lang="en-US" sz="2800" spc="-1" strike="noStrike">
              <a:latin typeface="Arial"/>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8" name="" descr=""/>
          <p:cNvPicPr/>
          <p:nvPr/>
        </p:nvPicPr>
        <p:blipFill>
          <a:blip r:embed="rId1"/>
          <a:stretch/>
        </p:blipFill>
        <p:spPr>
          <a:xfrm>
            <a:off x="2926080" y="483480"/>
            <a:ext cx="6491520" cy="6827400"/>
          </a:xfrm>
          <a:prstGeom prst="rect">
            <a:avLst/>
          </a:prstGeom>
          <a:ln>
            <a:noFill/>
          </a:ln>
        </p:spPr>
      </p:pic>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9" name="CustomShape 1"/>
          <p:cNvSpPr/>
          <p:nvPr/>
        </p:nvSpPr>
        <p:spPr>
          <a:xfrm>
            <a:off x="599040" y="-174600"/>
            <a:ext cx="10797840" cy="6803640"/>
          </a:xfrm>
          <a:prstGeom prst="rect">
            <a:avLst/>
          </a:prstGeom>
          <a:noFill/>
          <a:ln>
            <a:noFill/>
          </a:ln>
        </p:spPr>
        <p:style>
          <a:lnRef idx="0"/>
          <a:fillRef idx="0"/>
          <a:effectRef idx="0"/>
          <a:fontRef idx="minor"/>
        </p:style>
        <p:txBody>
          <a:bodyPr lIns="0" rIns="0" tIns="0" bIns="0" anchor="ctr"/>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r>
              <a:rPr b="1" lang="en-US" sz="4000" spc="-1" strike="noStrike">
                <a:solidFill>
                  <a:srgbClr val="04617b"/>
                </a:solidFill>
                <a:latin typeface="Source Sans Pro Black"/>
                <a:ea typeface="DejaVu Sans"/>
              </a:rPr>
              <a:t>THANK YOU!</a:t>
            </a:r>
            <a:endParaRPr b="0" lang="en-US" sz="4000" spc="-1" strike="noStrike">
              <a:latin typeface="Arial"/>
            </a:endParaRPr>
          </a:p>
        </p:txBody>
      </p:sp>
      <p:pic>
        <p:nvPicPr>
          <p:cNvPr id="470" name="" descr=""/>
          <p:cNvPicPr/>
          <p:nvPr/>
        </p:nvPicPr>
        <p:blipFill>
          <a:blip r:embed="rId1"/>
          <a:stretch/>
        </p:blipFill>
        <p:spPr>
          <a:xfrm>
            <a:off x="3383280" y="1188720"/>
            <a:ext cx="5393880" cy="4315320"/>
          </a:xfrm>
          <a:prstGeom prst="rect">
            <a:avLst/>
          </a:prstGeom>
          <a:ln>
            <a:noFill/>
          </a:ln>
        </p:spPr>
      </p:pic>
      <p:sp>
        <p:nvSpPr>
          <p:cNvPr id="471" name="CustomShape 2"/>
          <p:cNvSpPr/>
          <p:nvPr/>
        </p:nvSpPr>
        <p:spPr>
          <a:xfrm>
            <a:off x="4114800" y="5760720"/>
            <a:ext cx="4480200" cy="4863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800" spc="-1" strike="noStrike">
                <a:latin typeface="Arial"/>
              </a:rPr>
              <a:t>THANK YOU!!</a:t>
            </a:r>
            <a:endParaRPr b="0" lang="en-US" sz="2800" spc="-1" strike="noStrike">
              <a:latin typeface="Arial"/>
            </a:endParaRPr>
          </a:p>
        </p:txBody>
      </p:sp>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393" name="CustomShape 1"/>
          <p:cNvSpPr/>
          <p:nvPr/>
        </p:nvSpPr>
        <p:spPr>
          <a:xfrm>
            <a:off x="599040" y="121320"/>
            <a:ext cx="10797480" cy="1260360"/>
          </a:xfrm>
          <a:prstGeom prst="rect">
            <a:avLst/>
          </a:prstGeom>
          <a:noFill/>
          <a:ln>
            <a:noFill/>
          </a:ln>
        </p:spPr>
        <p:style>
          <a:lnRef idx="0"/>
          <a:fillRef idx="0"/>
          <a:effectRef idx="0"/>
          <a:fontRef idx="minor"/>
        </p:style>
        <p:txBody>
          <a:bodyPr lIns="0" rIns="0" tIns="0" bIns="0" anchor="b">
            <a:normAutofit/>
          </a:bodyPr>
          <a:p>
            <a:pPr marL="216000" indent="-214560">
              <a:lnSpc>
                <a:spcPct val="100000"/>
              </a:lnSpc>
              <a:buClr>
                <a:srgbClr val="000000"/>
              </a:buClr>
              <a:buSzPct val="45000"/>
              <a:buFont typeface="Wingdings" charset="2"/>
              <a:buChar char=""/>
            </a:pPr>
            <a:r>
              <a:rPr b="0" lang="en-US" sz="4000" spc="-1" strike="noStrike">
                <a:solidFill>
                  <a:srgbClr val="ffffff"/>
                </a:solidFill>
                <a:latin typeface="Source Sans Pro Light"/>
                <a:ea typeface="DejaVu Sans"/>
              </a:rPr>
              <a:t>A few rules for this workshop …</a:t>
            </a:r>
            <a:endParaRPr b="0" lang="en-US" sz="4000" spc="-1" strike="noStrike">
              <a:latin typeface="Arial"/>
            </a:endParaRPr>
          </a:p>
        </p:txBody>
      </p:sp>
      <p:sp>
        <p:nvSpPr>
          <p:cNvPr id="394" name="CustomShape 2"/>
          <p:cNvSpPr/>
          <p:nvPr/>
        </p:nvSpPr>
        <p:spPr>
          <a:xfrm>
            <a:off x="599040" y="1920240"/>
            <a:ext cx="10738440" cy="4662360"/>
          </a:xfrm>
          <a:prstGeom prst="rect">
            <a:avLst/>
          </a:prstGeom>
          <a:noFill/>
          <a:ln>
            <a:noFill/>
          </a:ln>
        </p:spPr>
        <p:style>
          <a:lnRef idx="0"/>
          <a:fillRef idx="0"/>
          <a:effectRef idx="0"/>
          <a:fontRef idx="minor"/>
        </p:style>
        <p:txBody>
          <a:bodyPr lIns="0" rIns="0" tIns="0" bIns="0">
            <a:normAutofit/>
          </a:bodyPr>
          <a:p>
            <a:pPr marL="432000" indent="-322200">
              <a:lnSpc>
                <a:spcPct val="100000"/>
              </a:lnSpc>
              <a:spcAft>
                <a:spcPts val="1409"/>
              </a:spcAft>
              <a:buClr>
                <a:srgbClr val="04617b"/>
              </a:buClr>
              <a:buSzPct val="45000"/>
              <a:buFont typeface="Wingdings" charset="2"/>
              <a:buChar char=""/>
            </a:pPr>
            <a:r>
              <a:rPr b="0" lang="en-US" sz="3200" spc="-1" strike="noStrike">
                <a:solidFill>
                  <a:srgbClr val="000000"/>
                </a:solidFill>
                <a:latin typeface="Source Sans Pro"/>
                <a:ea typeface="DejaVu Sans"/>
              </a:rPr>
              <a:t>Share the space!</a:t>
            </a:r>
            <a:endParaRPr b="0" lang="en-US" sz="3200" spc="-1" strike="noStrike">
              <a:latin typeface="Arial"/>
            </a:endParaRPr>
          </a:p>
          <a:p>
            <a:pPr lvl="1" marL="864000" indent="-322200">
              <a:lnSpc>
                <a:spcPct val="100000"/>
              </a:lnSpc>
              <a:spcAft>
                <a:spcPts val="1123"/>
              </a:spcAft>
              <a:buClr>
                <a:srgbClr val="04617b"/>
              </a:buClr>
              <a:buSzPct val="75000"/>
              <a:buFont typeface="Symbol"/>
              <a:buChar char=""/>
            </a:pPr>
            <a:r>
              <a:rPr b="0" lang="en-US" sz="2800" spc="-1" strike="noStrike">
                <a:solidFill>
                  <a:srgbClr val="000000"/>
                </a:solidFill>
                <a:latin typeface="Source Sans Pro"/>
                <a:ea typeface="DejaVu Sans"/>
              </a:rPr>
              <a:t>Step Up Step Back: Ask a question, give a comment, leave room for others to speak</a:t>
            </a:r>
            <a:endParaRPr b="0" lang="en-US" sz="2800" spc="-1" strike="noStrike">
              <a:latin typeface="Arial"/>
            </a:endParaRPr>
          </a:p>
          <a:p>
            <a:pPr marL="432000" indent="-322200">
              <a:lnSpc>
                <a:spcPct val="100000"/>
              </a:lnSpc>
              <a:spcAft>
                <a:spcPts val="1409"/>
              </a:spcAft>
              <a:buClr>
                <a:srgbClr val="04617b"/>
              </a:buClr>
              <a:buSzPct val="45000"/>
              <a:buFont typeface="Wingdings" charset="2"/>
              <a:buChar char=""/>
            </a:pPr>
            <a:r>
              <a:rPr b="0" lang="en-US" sz="3200" spc="-1" strike="noStrike">
                <a:solidFill>
                  <a:srgbClr val="000000"/>
                </a:solidFill>
                <a:latin typeface="Source Sans Pro"/>
                <a:ea typeface="DejaVu Sans"/>
              </a:rPr>
              <a:t>Stack!</a:t>
            </a:r>
            <a:endParaRPr b="0" lang="en-US" sz="3200" spc="-1" strike="noStrike">
              <a:latin typeface="Arial"/>
            </a:endParaRPr>
          </a:p>
          <a:p>
            <a:pPr lvl="1" marL="864000" indent="-322200">
              <a:lnSpc>
                <a:spcPct val="100000"/>
              </a:lnSpc>
              <a:spcAft>
                <a:spcPts val="1123"/>
              </a:spcAft>
              <a:buClr>
                <a:srgbClr val="04617b"/>
              </a:buClr>
              <a:buSzPct val="75000"/>
              <a:buFont typeface="Symbol"/>
              <a:buChar char=""/>
            </a:pPr>
            <a:r>
              <a:rPr b="0" lang="en-US" sz="2800" spc="-1" strike="noStrike">
                <a:solidFill>
                  <a:srgbClr val="000000"/>
                </a:solidFill>
                <a:latin typeface="Source Sans Pro"/>
                <a:ea typeface="DejaVu Sans"/>
              </a:rPr>
              <a:t>Raise your hand and we will put you on the speaking queue</a:t>
            </a:r>
            <a:endParaRPr b="0" lang="en-US" sz="2800" spc="-1" strike="noStrike">
              <a:latin typeface="Arial"/>
            </a:endParaRPr>
          </a:p>
          <a:p>
            <a:pPr marL="432000" indent="-322200">
              <a:lnSpc>
                <a:spcPct val="100000"/>
              </a:lnSpc>
              <a:spcAft>
                <a:spcPts val="1409"/>
              </a:spcAft>
              <a:buClr>
                <a:srgbClr val="04617b"/>
              </a:buClr>
              <a:buSzPct val="45000"/>
              <a:buFont typeface="Wingdings" charset="2"/>
              <a:buChar char=""/>
            </a:pPr>
            <a:r>
              <a:rPr b="0" lang="en-US" sz="3200" spc="-1" strike="noStrike">
                <a:solidFill>
                  <a:srgbClr val="000000"/>
                </a:solidFill>
                <a:latin typeface="Source Sans Pro"/>
                <a:ea typeface="DejaVu Sans"/>
              </a:rPr>
              <a:t>Saf(er) Space</a:t>
            </a:r>
            <a:endParaRPr b="0" lang="en-US" sz="3200" spc="-1" strike="noStrike">
              <a:latin typeface="Arial"/>
            </a:endParaRPr>
          </a:p>
          <a:p>
            <a:pPr lvl="1" marL="864000" indent="-322200">
              <a:lnSpc>
                <a:spcPct val="100000"/>
              </a:lnSpc>
              <a:spcAft>
                <a:spcPts val="1123"/>
              </a:spcAft>
              <a:buClr>
                <a:srgbClr val="04617b"/>
              </a:buClr>
              <a:buSzPct val="75000"/>
              <a:buFont typeface="Symbol"/>
              <a:buChar char=""/>
            </a:pPr>
            <a:r>
              <a:rPr b="0" lang="en-US" sz="2800" spc="-1" strike="noStrike">
                <a:solidFill>
                  <a:srgbClr val="000000"/>
                </a:solidFill>
                <a:latin typeface="Source Sans Pro"/>
                <a:ea typeface="DejaVu Sans"/>
              </a:rPr>
              <a:t>We DO NOT tolerate language or behavior purposefully meant to demean or harm folks based on their identities</a:t>
            </a:r>
            <a:endParaRPr b="0" lang="en-US" sz="2800" spc="-1" strike="noStrike">
              <a:latin typeface="Arial"/>
            </a:endParaRPr>
          </a:p>
          <a:p>
            <a:pPr lvl="1" marL="864000" indent="-322200">
              <a:lnSpc>
                <a:spcPct val="100000"/>
              </a:lnSpc>
              <a:spcAft>
                <a:spcPts val="1123"/>
              </a:spcAft>
              <a:buClr>
                <a:srgbClr val="04617b"/>
              </a:buClr>
              <a:buSzPct val="75000"/>
              <a:buFont typeface="Symbol"/>
              <a:buChar char=""/>
            </a:pPr>
            <a:r>
              <a:rPr b="0" lang="en-US" sz="2800" spc="-1" strike="noStrike">
                <a:solidFill>
                  <a:srgbClr val="000000"/>
                </a:solidFill>
                <a:latin typeface="Source Sans Pro"/>
                <a:ea typeface="DejaVu Sans"/>
              </a:rPr>
              <a:t>No one should be forced to discuss their own experience/threat model/situation</a:t>
            </a:r>
            <a:endParaRPr b="0" lang="en-US" sz="2800" spc="-1" strike="noStrike">
              <a:latin typeface="Arial"/>
            </a:endParaRPr>
          </a:p>
          <a:p>
            <a:pPr lvl="1" marL="864000" indent="-322200">
              <a:lnSpc>
                <a:spcPct val="100000"/>
              </a:lnSpc>
              <a:spcAft>
                <a:spcPts val="1123"/>
              </a:spcAft>
              <a:buClr>
                <a:srgbClr val="04617b"/>
              </a:buClr>
              <a:buSzPct val="75000"/>
              <a:buFont typeface="Symbol"/>
              <a:buChar char=""/>
            </a:pPr>
            <a:r>
              <a:rPr b="1" lang="en-US" sz="2800" spc="-1" strike="noStrike">
                <a:solidFill>
                  <a:srgbClr val="000000"/>
                </a:solidFill>
                <a:latin typeface="Source Sans Pro"/>
                <a:ea typeface="DejaVu Sans"/>
              </a:rPr>
              <a:t>Consent</a:t>
            </a:r>
            <a:r>
              <a:rPr b="0" lang="en-US" sz="2800" spc="-1" strike="noStrike">
                <a:solidFill>
                  <a:srgbClr val="000000"/>
                </a:solidFill>
                <a:latin typeface="Source Sans Pro"/>
                <a:ea typeface="DejaVu Sans"/>
              </a:rPr>
              <a:t>: Ask before helping someone out, before taking their device</a:t>
            </a:r>
            <a:endParaRPr b="0" lang="en-US" sz="2800" spc="-1" strike="noStrike">
              <a:latin typeface="Arial"/>
            </a:endParaRPr>
          </a:p>
          <a:p>
            <a:pPr marL="432000" indent="-322200">
              <a:lnSpc>
                <a:spcPct val="100000"/>
              </a:lnSpc>
              <a:spcAft>
                <a:spcPts val="1409"/>
              </a:spcAft>
              <a:buClr>
                <a:srgbClr val="04617b"/>
              </a:buClr>
              <a:buSzPct val="45000"/>
              <a:buFont typeface="Wingdings" charset="2"/>
              <a:buChar char=""/>
            </a:pPr>
            <a:r>
              <a:rPr b="0" lang="en-US" sz="3200" spc="-1" strike="noStrike">
                <a:solidFill>
                  <a:srgbClr val="000000"/>
                </a:solidFill>
                <a:latin typeface="Source Sans Pro"/>
                <a:ea typeface="DejaVu Sans"/>
              </a:rPr>
              <a:t>Photo/Video- No photo/video without asking!</a:t>
            </a:r>
            <a:endParaRPr b="0" lang="en-US" sz="3200" spc="-1" strike="noStrike">
              <a:latin typeface="Arial"/>
            </a:endParaRPr>
          </a:p>
          <a:p>
            <a:pPr marL="432000" indent="-322200">
              <a:lnSpc>
                <a:spcPct val="100000"/>
              </a:lnSpc>
              <a:spcAft>
                <a:spcPts val="1409"/>
              </a:spcAft>
              <a:buClr>
                <a:srgbClr val="04617b"/>
              </a:buClr>
              <a:buSzPct val="45000"/>
              <a:buFont typeface="Wingdings" charset="2"/>
              <a:buChar char=""/>
            </a:pPr>
            <a:r>
              <a:rPr b="0" lang="en-US" sz="3200" spc="-1" strike="noStrike">
                <a:solidFill>
                  <a:srgbClr val="000000"/>
                </a:solidFill>
                <a:latin typeface="Source Sans Pro"/>
                <a:ea typeface="DejaVu Sans"/>
              </a:rPr>
              <a:t>Bonus Rule: Try not to invalidate experiences!</a:t>
            </a:r>
            <a:endParaRPr b="0" lang="en-US" sz="3200" spc="-1" strike="noStrike">
              <a:latin typeface="Arial"/>
            </a:endParaRPr>
          </a:p>
          <a:p>
            <a:pPr>
              <a:lnSpc>
                <a:spcPct val="100000"/>
              </a:lnSpc>
              <a:spcAft>
                <a:spcPts val="1123"/>
              </a:spcAft>
            </a:pPr>
            <a:endParaRPr b="0" lang="en-US" sz="3200" spc="-1" strike="noStrike">
              <a:latin typeface="Arial"/>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 name="CustomShape 1"/>
          <p:cNvSpPr/>
          <p:nvPr/>
        </p:nvSpPr>
        <p:spPr>
          <a:xfrm>
            <a:off x="1188720" y="4572000"/>
            <a:ext cx="9783360" cy="2336040"/>
          </a:xfrm>
          <a:prstGeom prst="rect">
            <a:avLst/>
          </a:prstGeom>
          <a:noFill/>
          <a:ln>
            <a:noFill/>
          </a:ln>
        </p:spPr>
        <p:style>
          <a:lnRef idx="0"/>
          <a:fillRef idx="0"/>
          <a:effectRef idx="0"/>
          <a:fontRef idx="minor"/>
        </p:style>
        <p:txBody>
          <a:bodyPr lIns="36000" rIns="36000" tIns="36000" bIns="36000" anchor="ctr"/>
          <a:p>
            <a:pPr algn="ctr">
              <a:lnSpc>
                <a:spcPct val="100000"/>
              </a:lnSpc>
            </a:pPr>
            <a:r>
              <a:rPr b="0" lang="en-US" sz="7200" spc="-1" strike="noStrike">
                <a:solidFill>
                  <a:srgbClr val="000000"/>
                </a:solidFill>
                <a:latin typeface="Lemon/Milk light"/>
                <a:ea typeface="DejaVu Sans"/>
              </a:rPr>
              <a:t>Doxxing &amp;</a:t>
            </a:r>
            <a:endParaRPr b="0" lang="en-US" sz="7200" spc="-1" strike="noStrike">
              <a:latin typeface="Arial"/>
            </a:endParaRPr>
          </a:p>
          <a:p>
            <a:pPr algn="ctr">
              <a:lnSpc>
                <a:spcPct val="100000"/>
              </a:lnSpc>
            </a:pPr>
            <a:r>
              <a:rPr b="0" lang="en-US" sz="7200" spc="-1" strike="noStrike">
                <a:solidFill>
                  <a:srgbClr val="000000"/>
                </a:solidFill>
                <a:latin typeface="Lemon/Milk light"/>
                <a:ea typeface="DejaVu Sans"/>
              </a:rPr>
              <a:t>Cyber Harassment </a:t>
            </a:r>
            <a:endParaRPr b="0" lang="en-US" sz="7200" spc="-1" strike="noStrike">
              <a:latin typeface="Arial"/>
            </a:endParaRPr>
          </a:p>
        </p:txBody>
      </p:sp>
      <p:pic>
        <p:nvPicPr>
          <p:cNvPr id="396" name="" descr=""/>
          <p:cNvPicPr/>
          <p:nvPr/>
        </p:nvPicPr>
        <p:blipFill>
          <a:blip r:embed="rId1"/>
          <a:stretch/>
        </p:blipFill>
        <p:spPr>
          <a:xfrm>
            <a:off x="2468880" y="365760"/>
            <a:ext cx="6948720" cy="3908160"/>
          </a:xfrm>
          <a:prstGeom prst="rect">
            <a:avLst/>
          </a:prstGeom>
          <a:ln>
            <a:noFill/>
          </a:ln>
        </p:spPr>
      </p:pic>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CustomShape 1"/>
          <p:cNvSpPr/>
          <p:nvPr/>
        </p:nvSpPr>
        <p:spPr>
          <a:xfrm>
            <a:off x="548640" y="170280"/>
            <a:ext cx="8960400" cy="1030320"/>
          </a:xfrm>
          <a:prstGeom prst="rect">
            <a:avLst/>
          </a:prstGeom>
          <a:noFill/>
          <a:ln>
            <a:noFill/>
          </a:ln>
        </p:spPr>
        <p:style>
          <a:lnRef idx="0"/>
          <a:fillRef idx="0"/>
          <a:effectRef idx="0"/>
          <a:fontRef idx="minor"/>
        </p:style>
        <p:txBody>
          <a:bodyPr lIns="36000" rIns="36000" tIns="36000" bIns="36000" anchor="ctr"/>
          <a:p>
            <a:r>
              <a:rPr b="0" lang="en-US" sz="6000" spc="-1" strike="noStrike">
                <a:solidFill>
                  <a:srgbClr val="ffffff"/>
                </a:solidFill>
                <a:latin typeface="Source Sans Pro"/>
                <a:ea typeface="DejaVu Sans"/>
              </a:rPr>
              <a:t>Some Definitions...</a:t>
            </a:r>
            <a:endParaRPr b="0" lang="en-US" sz="6000" spc="-1" strike="noStrike">
              <a:latin typeface="Arial"/>
            </a:endParaRPr>
          </a:p>
        </p:txBody>
      </p:sp>
      <p:sp>
        <p:nvSpPr>
          <p:cNvPr id="398" name="CustomShape 2"/>
          <p:cNvSpPr/>
          <p:nvPr/>
        </p:nvSpPr>
        <p:spPr>
          <a:xfrm>
            <a:off x="1463040" y="1832760"/>
            <a:ext cx="9234720" cy="5481720"/>
          </a:xfrm>
          <a:prstGeom prst="rect">
            <a:avLst/>
          </a:prstGeom>
          <a:noFill/>
          <a:ln>
            <a:noFill/>
          </a:ln>
        </p:spPr>
        <p:style>
          <a:lnRef idx="0"/>
          <a:fillRef idx="0"/>
          <a:effectRef idx="0"/>
          <a:fontRef idx="minor"/>
        </p:style>
        <p:txBody>
          <a:bodyPr lIns="36000" rIns="36000" tIns="36000" bIns="36000" anchor="ctr"/>
          <a:p>
            <a:pPr algn="ctr">
              <a:lnSpc>
                <a:spcPct val="100000"/>
              </a:lnSpc>
            </a:pPr>
            <a:r>
              <a:rPr b="1" lang="en-US" sz="2600" spc="-1" strike="noStrike">
                <a:solidFill>
                  <a:srgbClr val="000000"/>
                </a:solidFill>
                <a:latin typeface="Source Sans Pro"/>
                <a:ea typeface="DejaVu Sans"/>
              </a:rPr>
              <a:t>Cyberbullying/Cyber Harassment</a:t>
            </a:r>
            <a:endParaRPr b="0" lang="en-US" sz="2600" spc="-1" strike="noStrike">
              <a:latin typeface="Arial"/>
            </a:endParaRPr>
          </a:p>
          <a:p>
            <a:pPr algn="ctr">
              <a:lnSpc>
                <a:spcPct val="100000"/>
              </a:lnSpc>
            </a:pPr>
            <a:r>
              <a:rPr b="0" lang="en-US" sz="2600" spc="-1" strike="noStrike">
                <a:solidFill>
                  <a:srgbClr val="000000"/>
                </a:solidFill>
                <a:latin typeface="Source Sans Pro"/>
                <a:ea typeface="DejaVu Sans"/>
              </a:rPr>
              <a:t>“</a:t>
            </a:r>
            <a:r>
              <a:rPr b="0" lang="en-US" sz="2600" spc="-1" strike="noStrike">
                <a:solidFill>
                  <a:srgbClr val="000000"/>
                </a:solidFill>
                <a:latin typeface="Source Sans Pro"/>
                <a:ea typeface="DejaVu Sans"/>
              </a:rPr>
              <a:t>bullying that takes place over digital devices like cell phones, computers, and tablets. Cyberbullying can occur through SMS, Text, and apps, or online in social media, forums, or gaming where people can view, participate in, or share content.”</a:t>
            </a:r>
            <a:endParaRPr b="0" lang="en-US" sz="2600" spc="-1" strike="noStrike">
              <a:latin typeface="Arial"/>
            </a:endParaRPr>
          </a:p>
          <a:p>
            <a:pPr algn="ctr">
              <a:lnSpc>
                <a:spcPct val="100000"/>
              </a:lnSpc>
            </a:pPr>
            <a:endParaRPr b="0" lang="en-US" sz="2600" spc="-1" strike="noStrike">
              <a:latin typeface="Arial"/>
            </a:endParaRPr>
          </a:p>
          <a:p>
            <a:pPr algn="ctr">
              <a:lnSpc>
                <a:spcPct val="100000"/>
              </a:lnSpc>
            </a:pPr>
            <a:r>
              <a:rPr b="1" lang="en-US" sz="2600" spc="-1" strike="noStrike">
                <a:solidFill>
                  <a:srgbClr val="000000"/>
                </a:solidFill>
                <a:latin typeface="Source Sans Pro"/>
                <a:ea typeface="DejaVu Sans"/>
              </a:rPr>
              <a:t>Doxxing</a:t>
            </a:r>
            <a:endParaRPr b="0" lang="en-US" sz="2600" spc="-1" strike="noStrike">
              <a:latin typeface="Arial"/>
            </a:endParaRPr>
          </a:p>
          <a:p>
            <a:pPr algn="ctr">
              <a:lnSpc>
                <a:spcPct val="100000"/>
              </a:lnSpc>
            </a:pPr>
            <a:r>
              <a:rPr b="0" lang="en-US" sz="2600" spc="-1" strike="noStrike">
                <a:solidFill>
                  <a:srgbClr val="000000"/>
                </a:solidFill>
                <a:latin typeface="Source Sans Pro"/>
                <a:ea typeface="DejaVu Sans"/>
              </a:rPr>
              <a:t>“</a:t>
            </a:r>
            <a:r>
              <a:rPr b="0" lang="en-US" sz="2600" spc="-1" strike="noStrike">
                <a:solidFill>
                  <a:srgbClr val="000000"/>
                </a:solidFill>
                <a:latin typeface="Source Sans Pro"/>
                <a:ea typeface="DejaVu Sans"/>
              </a:rPr>
              <a:t>a technique of tracing someone or gather information about an individual using sources on the internet. Its name is derived from “Documents” or “Docx”. Doxing method is based purely on the ability of the hacker to recognize valuable information about his target and use this information to his benefit.”</a:t>
            </a:r>
            <a:endParaRPr b="0" lang="en-US" sz="2600" spc="-1" strike="noStrike">
              <a:latin typeface="Arial"/>
            </a:endParaRPr>
          </a:p>
          <a:p>
            <a:pPr algn="ctr">
              <a:lnSpc>
                <a:spcPct val="100000"/>
              </a:lnSpc>
            </a:pPr>
            <a:endParaRPr b="0" lang="en-US" sz="2600" spc="-1" strike="noStrike">
              <a:latin typeface="Arial"/>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CustomShape 1"/>
          <p:cNvSpPr/>
          <p:nvPr/>
        </p:nvSpPr>
        <p:spPr>
          <a:xfrm>
            <a:off x="365760" y="-217440"/>
            <a:ext cx="6674400" cy="1989000"/>
          </a:xfrm>
          <a:prstGeom prst="rect">
            <a:avLst/>
          </a:prstGeom>
          <a:noFill/>
          <a:ln>
            <a:noFill/>
          </a:ln>
        </p:spPr>
        <p:style>
          <a:lnRef idx="0"/>
          <a:fillRef idx="0"/>
          <a:effectRef idx="0"/>
          <a:fontRef idx="minor"/>
        </p:style>
        <p:txBody>
          <a:bodyPr lIns="36000" rIns="36000" tIns="36000" bIns="36000" anchor="ctr"/>
          <a:p>
            <a:r>
              <a:rPr b="0" lang="en-US" sz="6000" spc="-1" strike="noStrike">
                <a:solidFill>
                  <a:srgbClr val="ffffff"/>
                </a:solidFill>
                <a:latin typeface="Source Sans Pro"/>
                <a:ea typeface="DejaVu Sans"/>
              </a:rPr>
              <a:t>Context </a:t>
            </a:r>
            <a:endParaRPr b="0" lang="en-US" sz="6000" spc="-1" strike="noStrike">
              <a:latin typeface="Arial"/>
            </a:endParaRPr>
          </a:p>
        </p:txBody>
      </p:sp>
      <p:sp>
        <p:nvSpPr>
          <p:cNvPr id="400" name="CustomShape 2"/>
          <p:cNvSpPr/>
          <p:nvPr/>
        </p:nvSpPr>
        <p:spPr>
          <a:xfrm>
            <a:off x="599040" y="1920240"/>
            <a:ext cx="5240160" cy="4662720"/>
          </a:xfrm>
          <a:prstGeom prst="rect">
            <a:avLst/>
          </a:prstGeom>
          <a:noFill/>
          <a:ln>
            <a:noFill/>
          </a:ln>
        </p:spPr>
        <p:style>
          <a:lnRef idx="0"/>
          <a:fillRef idx="0"/>
          <a:effectRef idx="0"/>
          <a:fontRef idx="minor"/>
        </p:style>
        <p:txBody>
          <a:bodyPr lIns="0" rIns="0" tIns="0" bIns="0">
            <a:normAutofit/>
          </a:bodyPr>
          <a:p>
            <a:r>
              <a:rPr b="0" lang="en-US" sz="3200" spc="-1" strike="noStrike">
                <a:solidFill>
                  <a:srgbClr val="000000"/>
                </a:solidFill>
                <a:latin typeface="Source Sans Pro"/>
                <a:ea typeface="DejaVu Sans"/>
              </a:rPr>
              <a:t>“</a:t>
            </a:r>
            <a:r>
              <a:rPr b="0" lang="en-US" sz="3200" spc="-1" strike="noStrike">
                <a:solidFill>
                  <a:srgbClr val="000000"/>
                </a:solidFill>
                <a:latin typeface="Source Sans Pro"/>
                <a:ea typeface="DejaVu Sans"/>
              </a:rPr>
              <a:t>Doxing is not new; the term dates back to 2001 and the hacker group Anonymous. But it can be incredibly offensive. In 2014, several women were doxed by male gamers trying to intimidate them into keeping silent about sexism in computer games.</a:t>
            </a:r>
            <a:endParaRPr b="0" lang="en-US" sz="3200" spc="-1" strike="noStrike">
              <a:latin typeface="Arial"/>
            </a:endParaRPr>
          </a:p>
          <a:p>
            <a:endParaRPr b="0" lang="en-US" sz="3200" spc="-1" strike="noStrike">
              <a:latin typeface="Arial"/>
            </a:endParaRPr>
          </a:p>
          <a:p>
            <a:r>
              <a:rPr b="0" lang="en-US" sz="3200" spc="-1" strike="noStrike">
                <a:solidFill>
                  <a:srgbClr val="000000"/>
                </a:solidFill>
                <a:latin typeface="Source Sans Pro"/>
                <a:ea typeface="DejaVu Sans"/>
              </a:rPr>
              <a:t>Companies can be doxed, too. In 2011, Anonymous doxed the technology firm HBGary Federal. In the past few weeks we've witnessed the ongoing doxing of Sony.”</a:t>
            </a:r>
            <a:endParaRPr b="0" lang="en-US" sz="3200" spc="-1" strike="noStrike">
              <a:latin typeface="Arial"/>
            </a:endParaRPr>
          </a:p>
          <a:p>
            <a:pPr algn="r">
              <a:lnSpc>
                <a:spcPct val="100000"/>
              </a:lnSpc>
              <a:spcAft>
                <a:spcPts val="1409"/>
              </a:spcAft>
            </a:pPr>
            <a:r>
              <a:rPr b="0" lang="en-US" sz="3200" spc="-1" strike="noStrike">
                <a:solidFill>
                  <a:srgbClr val="000000"/>
                </a:solidFill>
                <a:latin typeface="Source Sans Pro"/>
                <a:ea typeface="DejaVu Sans"/>
              </a:rPr>
              <a:t>-Bruce Schneier</a:t>
            </a:r>
            <a:endParaRPr b="0" lang="en-US" sz="3200" spc="-1" strike="noStrike">
              <a:latin typeface="Arial"/>
            </a:endParaRPr>
          </a:p>
        </p:txBody>
      </p:sp>
      <p:sp>
        <p:nvSpPr>
          <p:cNvPr id="401" name="CustomShape 3"/>
          <p:cNvSpPr/>
          <p:nvPr/>
        </p:nvSpPr>
        <p:spPr>
          <a:xfrm>
            <a:off x="6102360" y="1920240"/>
            <a:ext cx="5240160" cy="4662720"/>
          </a:xfrm>
          <a:prstGeom prst="rect">
            <a:avLst/>
          </a:prstGeom>
          <a:noFill/>
          <a:ln>
            <a:noFill/>
          </a:ln>
        </p:spPr>
        <p:style>
          <a:lnRef idx="0"/>
          <a:fillRef idx="0"/>
          <a:effectRef idx="0"/>
          <a:fontRef idx="minor"/>
        </p:style>
      </p:sp>
      <p:pic>
        <p:nvPicPr>
          <p:cNvPr id="402" name="" descr=""/>
          <p:cNvPicPr/>
          <p:nvPr/>
        </p:nvPicPr>
        <p:blipFill>
          <a:blip r:embed="rId1"/>
          <a:stretch/>
        </p:blipFill>
        <p:spPr>
          <a:xfrm>
            <a:off x="7315200" y="2315160"/>
            <a:ext cx="3016800" cy="3902040"/>
          </a:xfrm>
          <a:prstGeom prst="rect">
            <a:avLst/>
          </a:prstGeom>
          <a:ln>
            <a:noFill/>
          </a:ln>
        </p:spPr>
      </p:pic>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CustomShape 1"/>
          <p:cNvSpPr/>
          <p:nvPr/>
        </p:nvSpPr>
        <p:spPr>
          <a:xfrm>
            <a:off x="182880" y="309600"/>
            <a:ext cx="9417600" cy="934200"/>
          </a:xfrm>
          <a:prstGeom prst="rect">
            <a:avLst/>
          </a:prstGeom>
          <a:noFill/>
          <a:ln>
            <a:noFill/>
          </a:ln>
        </p:spPr>
        <p:style>
          <a:lnRef idx="0"/>
          <a:fillRef idx="0"/>
          <a:effectRef idx="0"/>
          <a:fontRef idx="minor"/>
        </p:style>
        <p:txBody>
          <a:bodyPr lIns="36000" rIns="36000" tIns="36000" bIns="36000" anchor="ctr"/>
          <a:p>
            <a:r>
              <a:rPr b="0" lang="en-US" sz="5400" spc="-1" strike="noStrike">
                <a:solidFill>
                  <a:srgbClr val="ffffff"/>
                </a:solidFill>
                <a:latin typeface="Source Sans Pro"/>
                <a:ea typeface="DejaVu Sans"/>
              </a:rPr>
              <a:t>Sources/Targets of Doxxing </a:t>
            </a:r>
            <a:endParaRPr b="0" lang="en-US" sz="5400" spc="-1" strike="noStrike">
              <a:latin typeface="Arial"/>
            </a:endParaRPr>
          </a:p>
        </p:txBody>
      </p:sp>
      <p:sp>
        <p:nvSpPr>
          <p:cNvPr id="404" name="CustomShape 2"/>
          <p:cNvSpPr/>
          <p:nvPr/>
        </p:nvSpPr>
        <p:spPr>
          <a:xfrm>
            <a:off x="-365760" y="2103120"/>
            <a:ext cx="5240160" cy="4662720"/>
          </a:xfrm>
          <a:prstGeom prst="rect">
            <a:avLst/>
          </a:prstGeom>
          <a:noFill/>
          <a:ln>
            <a:noFill/>
          </a:ln>
        </p:spPr>
        <p:style>
          <a:lnRef idx="0"/>
          <a:fillRef idx="0"/>
          <a:effectRef idx="0"/>
          <a:fontRef idx="minor"/>
        </p:style>
        <p:txBody>
          <a:bodyPr lIns="0" rIns="0" tIns="0" bIns="0">
            <a:normAutofit/>
          </a:bodyPr>
          <a:p>
            <a:pPr algn="ctr">
              <a:lnSpc>
                <a:spcPct val="100000"/>
              </a:lnSpc>
              <a:spcAft>
                <a:spcPts val="1409"/>
              </a:spcAft>
            </a:pPr>
            <a:r>
              <a:rPr b="1" lang="en-US" sz="3600" spc="-1" strike="noStrike">
                <a:solidFill>
                  <a:srgbClr val="000000"/>
                </a:solidFill>
                <a:latin typeface="Source Sans Pro"/>
                <a:ea typeface="DejaVu Sans"/>
              </a:rPr>
              <a:t>Sources</a:t>
            </a:r>
            <a:endParaRPr b="0" lang="en-US" sz="3600" spc="-1" strike="noStrike">
              <a:latin typeface="Arial"/>
            </a:endParaRPr>
          </a:p>
          <a:p>
            <a:pPr algn="ctr">
              <a:lnSpc>
                <a:spcPct val="100000"/>
              </a:lnSpc>
              <a:spcAft>
                <a:spcPts val="1409"/>
              </a:spcAft>
            </a:pPr>
            <a:r>
              <a:rPr b="0" lang="en-US" sz="3200" spc="-1" strike="noStrike">
                <a:solidFill>
                  <a:srgbClr val="000000"/>
                </a:solidFill>
                <a:latin typeface="Source Sans Pro"/>
                <a:ea typeface="DejaVu Sans"/>
              </a:rPr>
              <a:t>Social Media</a:t>
            </a:r>
            <a:endParaRPr b="0" lang="en-US" sz="3200" spc="-1" strike="noStrike">
              <a:latin typeface="Arial"/>
            </a:endParaRPr>
          </a:p>
          <a:p>
            <a:pPr algn="ctr">
              <a:lnSpc>
                <a:spcPct val="100000"/>
              </a:lnSpc>
              <a:spcAft>
                <a:spcPts val="1409"/>
              </a:spcAft>
            </a:pPr>
            <a:r>
              <a:rPr b="0" lang="en-US" sz="3200" spc="-1" strike="noStrike">
                <a:solidFill>
                  <a:srgbClr val="000000"/>
                </a:solidFill>
                <a:latin typeface="Source Sans Pro"/>
                <a:ea typeface="DejaVu Sans"/>
              </a:rPr>
              <a:t>Data Broker Sites</a:t>
            </a:r>
            <a:endParaRPr b="0" lang="en-US" sz="3200" spc="-1" strike="noStrike">
              <a:latin typeface="Arial"/>
            </a:endParaRPr>
          </a:p>
          <a:p>
            <a:pPr algn="ctr">
              <a:lnSpc>
                <a:spcPct val="100000"/>
              </a:lnSpc>
              <a:spcAft>
                <a:spcPts val="1409"/>
              </a:spcAft>
            </a:pPr>
            <a:r>
              <a:rPr b="0" lang="en-US" sz="3200" spc="-1" strike="noStrike">
                <a:solidFill>
                  <a:srgbClr val="000000"/>
                </a:solidFill>
                <a:latin typeface="Source Sans Pro"/>
                <a:ea typeface="DejaVu Sans"/>
              </a:rPr>
              <a:t>Search Engines</a:t>
            </a:r>
            <a:endParaRPr b="0" lang="en-US" sz="3200" spc="-1" strike="noStrike">
              <a:latin typeface="Arial"/>
            </a:endParaRPr>
          </a:p>
          <a:p>
            <a:pPr algn="ctr">
              <a:lnSpc>
                <a:spcPct val="100000"/>
              </a:lnSpc>
              <a:spcAft>
                <a:spcPts val="1409"/>
              </a:spcAft>
            </a:pPr>
            <a:r>
              <a:rPr b="0" lang="en-US" sz="3200" spc="-1" strike="noStrike">
                <a:solidFill>
                  <a:srgbClr val="000000"/>
                </a:solidFill>
                <a:latin typeface="Source Sans Pro"/>
                <a:ea typeface="DejaVu Sans"/>
              </a:rPr>
              <a:t>Public Records</a:t>
            </a:r>
            <a:endParaRPr b="0" lang="en-US" sz="3200" spc="-1" strike="noStrike">
              <a:latin typeface="Arial"/>
            </a:endParaRPr>
          </a:p>
          <a:p>
            <a:pPr algn="ctr">
              <a:lnSpc>
                <a:spcPct val="100000"/>
              </a:lnSpc>
              <a:spcAft>
                <a:spcPts val="1409"/>
              </a:spcAft>
            </a:pPr>
            <a:r>
              <a:rPr b="0" lang="en-US" sz="3200" spc="-1" strike="noStrike">
                <a:solidFill>
                  <a:srgbClr val="000000"/>
                </a:solidFill>
                <a:latin typeface="Source Sans Pro"/>
                <a:ea typeface="DejaVu Sans"/>
              </a:rPr>
              <a:t>Email</a:t>
            </a:r>
            <a:endParaRPr b="0" lang="en-US" sz="3200" spc="-1" strike="noStrike">
              <a:latin typeface="Arial"/>
            </a:endParaRPr>
          </a:p>
          <a:p>
            <a:pPr algn="ctr">
              <a:lnSpc>
                <a:spcPct val="100000"/>
              </a:lnSpc>
              <a:spcAft>
                <a:spcPts val="1409"/>
              </a:spcAft>
            </a:pPr>
            <a:r>
              <a:rPr b="0" lang="en-US" sz="3200" spc="-1" strike="noStrike">
                <a:solidFill>
                  <a:srgbClr val="000000"/>
                </a:solidFill>
                <a:latin typeface="Source Sans Pro"/>
                <a:ea typeface="DejaVu Sans"/>
              </a:rPr>
              <a:t>Phishing</a:t>
            </a:r>
            <a:endParaRPr b="0" lang="en-US" sz="3200" spc="-1" strike="noStrike">
              <a:latin typeface="Arial"/>
            </a:endParaRPr>
          </a:p>
          <a:p>
            <a:pPr algn="ctr">
              <a:lnSpc>
                <a:spcPct val="100000"/>
              </a:lnSpc>
              <a:spcAft>
                <a:spcPts val="1409"/>
              </a:spcAft>
            </a:pPr>
            <a:r>
              <a:rPr b="0" lang="en-US" sz="3200" spc="-1" strike="noStrike">
                <a:solidFill>
                  <a:srgbClr val="000000"/>
                </a:solidFill>
                <a:latin typeface="Source Sans Pro"/>
                <a:ea typeface="DejaVu Sans"/>
              </a:rPr>
              <a:t>WHOIS</a:t>
            </a:r>
            <a:endParaRPr b="0" lang="en-US" sz="3200" spc="-1" strike="noStrike">
              <a:latin typeface="Arial"/>
            </a:endParaRPr>
          </a:p>
        </p:txBody>
      </p:sp>
      <p:sp>
        <p:nvSpPr>
          <p:cNvPr id="405" name="CustomShape 3"/>
          <p:cNvSpPr/>
          <p:nvPr/>
        </p:nvSpPr>
        <p:spPr>
          <a:xfrm>
            <a:off x="7132320" y="1920240"/>
            <a:ext cx="5240160" cy="4662720"/>
          </a:xfrm>
          <a:prstGeom prst="rect">
            <a:avLst/>
          </a:prstGeom>
          <a:noFill/>
          <a:ln>
            <a:noFill/>
          </a:ln>
        </p:spPr>
        <p:style>
          <a:lnRef idx="0"/>
          <a:fillRef idx="0"/>
          <a:effectRef idx="0"/>
          <a:fontRef idx="minor"/>
        </p:style>
        <p:txBody>
          <a:bodyPr lIns="0" rIns="0" tIns="0" bIns="0">
            <a:normAutofit/>
          </a:bodyPr>
          <a:p>
            <a:pPr algn="ctr">
              <a:lnSpc>
                <a:spcPct val="100000"/>
              </a:lnSpc>
              <a:spcAft>
                <a:spcPts val="1409"/>
              </a:spcAft>
            </a:pPr>
            <a:r>
              <a:rPr b="1" lang="en-US" sz="3600" spc="-1" strike="noStrike">
                <a:solidFill>
                  <a:srgbClr val="000000"/>
                </a:solidFill>
                <a:latin typeface="Source Sans Pro"/>
                <a:ea typeface="DejaVu Sans"/>
              </a:rPr>
              <a:t>Looking for...</a:t>
            </a:r>
            <a:endParaRPr b="0" lang="en-US" sz="3600" spc="-1" strike="noStrike">
              <a:latin typeface="Arial"/>
            </a:endParaRPr>
          </a:p>
          <a:p>
            <a:pPr algn="ctr">
              <a:lnSpc>
                <a:spcPct val="100000"/>
              </a:lnSpc>
              <a:spcAft>
                <a:spcPts val="1409"/>
              </a:spcAft>
            </a:pPr>
            <a:r>
              <a:rPr b="0" lang="en-US" sz="3200" spc="-1" strike="noStrike">
                <a:solidFill>
                  <a:srgbClr val="000000"/>
                </a:solidFill>
                <a:latin typeface="Source Sans Pro"/>
                <a:ea typeface="DejaVu Sans"/>
              </a:rPr>
              <a:t>Name</a:t>
            </a:r>
            <a:endParaRPr b="0" lang="en-US" sz="3200" spc="-1" strike="noStrike">
              <a:latin typeface="Arial"/>
            </a:endParaRPr>
          </a:p>
          <a:p>
            <a:pPr algn="ctr">
              <a:lnSpc>
                <a:spcPct val="100000"/>
              </a:lnSpc>
              <a:spcAft>
                <a:spcPts val="1409"/>
              </a:spcAft>
            </a:pPr>
            <a:r>
              <a:rPr b="0" lang="en-US" sz="3200" spc="-1" strike="noStrike">
                <a:solidFill>
                  <a:srgbClr val="000000"/>
                </a:solidFill>
                <a:latin typeface="Source Sans Pro"/>
                <a:ea typeface="DejaVu Sans"/>
              </a:rPr>
              <a:t>Address</a:t>
            </a:r>
            <a:endParaRPr b="0" lang="en-US" sz="3200" spc="-1" strike="noStrike">
              <a:latin typeface="Arial"/>
            </a:endParaRPr>
          </a:p>
          <a:p>
            <a:pPr algn="ctr">
              <a:lnSpc>
                <a:spcPct val="100000"/>
              </a:lnSpc>
              <a:spcAft>
                <a:spcPts val="1409"/>
              </a:spcAft>
            </a:pPr>
            <a:r>
              <a:rPr b="0" lang="en-US" sz="3200" spc="-1" strike="noStrike">
                <a:solidFill>
                  <a:srgbClr val="000000"/>
                </a:solidFill>
                <a:latin typeface="Source Sans Pro"/>
                <a:ea typeface="DejaVu Sans"/>
              </a:rPr>
              <a:t>Profiles</a:t>
            </a:r>
            <a:endParaRPr b="0" lang="en-US" sz="3200" spc="-1" strike="noStrike">
              <a:latin typeface="Arial"/>
            </a:endParaRPr>
          </a:p>
          <a:p>
            <a:pPr algn="ctr">
              <a:lnSpc>
                <a:spcPct val="100000"/>
              </a:lnSpc>
              <a:spcAft>
                <a:spcPts val="1409"/>
              </a:spcAft>
            </a:pPr>
            <a:r>
              <a:rPr b="0" lang="en-US" sz="3200" spc="-1" strike="noStrike">
                <a:solidFill>
                  <a:srgbClr val="000000"/>
                </a:solidFill>
                <a:latin typeface="Source Sans Pro"/>
                <a:ea typeface="DejaVu Sans"/>
              </a:rPr>
              <a:t>Images</a:t>
            </a:r>
            <a:endParaRPr b="0" lang="en-US" sz="3200" spc="-1" strike="noStrike">
              <a:latin typeface="Arial"/>
            </a:endParaRPr>
          </a:p>
          <a:p>
            <a:pPr algn="ctr">
              <a:lnSpc>
                <a:spcPct val="100000"/>
              </a:lnSpc>
              <a:spcAft>
                <a:spcPts val="1409"/>
              </a:spcAft>
            </a:pPr>
            <a:r>
              <a:rPr b="0" lang="en-US" sz="3200" spc="-1" strike="noStrike">
                <a:solidFill>
                  <a:srgbClr val="000000"/>
                </a:solidFill>
                <a:latin typeface="Source Sans Pro"/>
                <a:ea typeface="DejaVu Sans"/>
              </a:rPr>
              <a:t>Passwords</a:t>
            </a:r>
            <a:endParaRPr b="0" lang="en-US" sz="3200" spc="-1" strike="noStrike">
              <a:latin typeface="Arial"/>
            </a:endParaRPr>
          </a:p>
          <a:p>
            <a:pPr algn="ctr">
              <a:lnSpc>
                <a:spcPct val="100000"/>
              </a:lnSpc>
              <a:spcAft>
                <a:spcPts val="1409"/>
              </a:spcAft>
            </a:pPr>
            <a:r>
              <a:rPr b="0" lang="en-US" sz="3200" spc="-1" strike="noStrike">
                <a:solidFill>
                  <a:srgbClr val="000000"/>
                </a:solidFill>
                <a:latin typeface="Source Sans Pro"/>
                <a:ea typeface="DejaVu Sans"/>
              </a:rPr>
              <a:t>Forms of Contact</a:t>
            </a:r>
            <a:endParaRPr b="0" lang="en-US" sz="3200" spc="-1" strike="noStrike">
              <a:latin typeface="Arial"/>
            </a:endParaRPr>
          </a:p>
          <a:p>
            <a:pPr algn="ctr">
              <a:lnSpc>
                <a:spcPct val="100000"/>
              </a:lnSpc>
              <a:spcAft>
                <a:spcPts val="1409"/>
              </a:spcAft>
            </a:pPr>
            <a:r>
              <a:rPr b="0" lang="en-US" sz="3200" spc="-1" strike="noStrike">
                <a:solidFill>
                  <a:srgbClr val="000000"/>
                </a:solidFill>
                <a:latin typeface="Source Sans Pro"/>
                <a:ea typeface="DejaVu Sans"/>
              </a:rPr>
              <a:t>Phone</a:t>
            </a:r>
            <a:endParaRPr b="0" lang="en-US" sz="3200" spc="-1" strike="noStrike">
              <a:latin typeface="Arial"/>
            </a:endParaRPr>
          </a:p>
          <a:p>
            <a:pPr algn="ctr">
              <a:lnSpc>
                <a:spcPct val="100000"/>
              </a:lnSpc>
              <a:spcAft>
                <a:spcPts val="1409"/>
              </a:spcAft>
            </a:pPr>
            <a:r>
              <a:rPr b="0" lang="en-US" sz="3200" spc="-1" strike="noStrike">
                <a:solidFill>
                  <a:srgbClr val="000000"/>
                </a:solidFill>
                <a:latin typeface="Source Sans Pro"/>
                <a:ea typeface="DejaVu Sans"/>
              </a:rPr>
              <a:t>Email</a:t>
            </a:r>
            <a:endParaRPr b="0" lang="en-US" sz="3200" spc="-1" strike="noStrike">
              <a:latin typeface="Arial"/>
            </a:endParaRPr>
          </a:p>
        </p:txBody>
      </p:sp>
      <p:pic>
        <p:nvPicPr>
          <p:cNvPr id="406" name="" descr=""/>
          <p:cNvPicPr/>
          <p:nvPr/>
        </p:nvPicPr>
        <p:blipFill>
          <a:blip r:embed="rId1"/>
          <a:stretch/>
        </p:blipFill>
        <p:spPr>
          <a:xfrm>
            <a:off x="3931920" y="2422080"/>
            <a:ext cx="4166640" cy="2880720"/>
          </a:xfrm>
          <a:prstGeom prst="rect">
            <a:avLst/>
          </a:prstGeom>
          <a:ln>
            <a:noFill/>
          </a:ln>
        </p:spPr>
      </p:pic>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 name="CustomShape 1"/>
          <p:cNvSpPr/>
          <p:nvPr/>
        </p:nvSpPr>
        <p:spPr>
          <a:xfrm>
            <a:off x="824760" y="402120"/>
            <a:ext cx="10347840" cy="1460160"/>
          </a:xfrm>
          <a:prstGeom prst="rect">
            <a:avLst/>
          </a:prstGeom>
          <a:noFill/>
          <a:ln>
            <a:noFill/>
          </a:ln>
        </p:spPr>
        <p:style>
          <a:lnRef idx="0"/>
          <a:fillRef idx="0"/>
          <a:effectRef idx="0"/>
          <a:fontRef idx="minor"/>
        </p:style>
        <p:txBody>
          <a:bodyPr lIns="90000" rIns="90000" tIns="45000" bIns="45000" anchor="ctr"/>
          <a:p>
            <a:pPr>
              <a:lnSpc>
                <a:spcPct val="90000"/>
              </a:lnSpc>
            </a:pPr>
            <a:r>
              <a:rPr b="0" lang="en-US" sz="4800" spc="-1" strike="noStrike">
                <a:solidFill>
                  <a:srgbClr val="4081d0"/>
                </a:solidFill>
                <a:latin typeface="Calibri Light"/>
              </a:rPr>
              <a:t>Typical phishing attack path</a:t>
            </a:r>
            <a:endParaRPr b="0" lang="en-US" sz="4800" spc="-1" strike="noStrike">
              <a:latin typeface="Arial"/>
            </a:endParaRPr>
          </a:p>
        </p:txBody>
      </p:sp>
      <p:pic>
        <p:nvPicPr>
          <p:cNvPr id="408" name="Picture 4" descr=""/>
          <p:cNvPicPr/>
          <p:nvPr/>
        </p:nvPicPr>
        <p:blipFill>
          <a:blip r:embed="rId1"/>
          <a:stretch/>
        </p:blipFill>
        <p:spPr>
          <a:xfrm>
            <a:off x="8829360" y="3658320"/>
            <a:ext cx="2051640" cy="1714680"/>
          </a:xfrm>
          <a:prstGeom prst="rect">
            <a:avLst/>
          </a:prstGeom>
          <a:ln>
            <a:noFill/>
          </a:ln>
        </p:spPr>
      </p:pic>
      <p:pic>
        <p:nvPicPr>
          <p:cNvPr id="409" name="Picture 15" descr=""/>
          <p:cNvPicPr/>
          <p:nvPr/>
        </p:nvPicPr>
        <p:blipFill>
          <a:blip r:embed="rId2"/>
          <a:stretch/>
        </p:blipFill>
        <p:spPr>
          <a:xfrm>
            <a:off x="716400" y="3413880"/>
            <a:ext cx="1391760" cy="1475640"/>
          </a:xfrm>
          <a:prstGeom prst="rect">
            <a:avLst/>
          </a:prstGeom>
          <a:ln>
            <a:noFill/>
          </a:ln>
        </p:spPr>
      </p:pic>
      <p:pic>
        <p:nvPicPr>
          <p:cNvPr id="410" name="Picture 6" descr=""/>
          <p:cNvPicPr/>
          <p:nvPr/>
        </p:nvPicPr>
        <p:blipFill>
          <a:blip r:embed="rId3"/>
          <a:stretch/>
        </p:blipFill>
        <p:spPr>
          <a:xfrm>
            <a:off x="5212440" y="3810240"/>
            <a:ext cx="1097280" cy="1229040"/>
          </a:xfrm>
          <a:prstGeom prst="rect">
            <a:avLst/>
          </a:prstGeom>
          <a:ln>
            <a:noFill/>
          </a:ln>
        </p:spPr>
      </p:pic>
      <p:pic>
        <p:nvPicPr>
          <p:cNvPr id="411" name="Picture 18" descr=""/>
          <p:cNvPicPr/>
          <p:nvPr/>
        </p:nvPicPr>
        <p:blipFill>
          <a:blip r:embed="rId4"/>
          <a:stretch/>
        </p:blipFill>
        <p:spPr>
          <a:xfrm>
            <a:off x="2152080" y="3675960"/>
            <a:ext cx="844920" cy="947880"/>
          </a:xfrm>
          <a:prstGeom prst="rect">
            <a:avLst/>
          </a:prstGeom>
          <a:ln>
            <a:noFill/>
          </a:ln>
        </p:spPr>
      </p:pic>
      <p:sp>
        <p:nvSpPr>
          <p:cNvPr id="412" name="CustomShape 2"/>
          <p:cNvSpPr/>
          <p:nvPr/>
        </p:nvSpPr>
        <p:spPr>
          <a:xfrm>
            <a:off x="4627440" y="2926080"/>
            <a:ext cx="2266920" cy="6364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3200" spc="-1" strike="noStrike">
                <a:solidFill>
                  <a:srgbClr val="767171"/>
                </a:solidFill>
                <a:latin typeface="Calibri"/>
                <a:ea typeface="DejaVu Sans"/>
              </a:rPr>
              <a:t>Pretexts</a:t>
            </a:r>
            <a:endParaRPr b="0" lang="en-US" sz="3200" spc="-1" strike="noStrike">
              <a:latin typeface="Arial"/>
            </a:endParaRPr>
          </a:p>
        </p:txBody>
      </p:sp>
      <p:sp>
        <p:nvSpPr>
          <p:cNvPr id="413" name="CustomShape 3"/>
          <p:cNvSpPr/>
          <p:nvPr/>
        </p:nvSpPr>
        <p:spPr>
          <a:xfrm>
            <a:off x="489960" y="2315880"/>
            <a:ext cx="2898720" cy="11739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3200" spc="-1" strike="noStrike">
                <a:solidFill>
                  <a:srgbClr val="767171"/>
                </a:solidFill>
                <a:latin typeface="Calibri"/>
                <a:ea typeface="DejaVu Sans"/>
              </a:rPr>
              <a:t>Information</a:t>
            </a:r>
            <a:endParaRPr b="0" lang="en-US" sz="3200" spc="-1" strike="noStrike">
              <a:latin typeface="Arial"/>
            </a:endParaRPr>
          </a:p>
          <a:p>
            <a:pPr algn="ctr">
              <a:lnSpc>
                <a:spcPct val="100000"/>
              </a:lnSpc>
            </a:pPr>
            <a:r>
              <a:rPr b="0" lang="en-US" sz="3200" spc="-1" strike="noStrike">
                <a:solidFill>
                  <a:srgbClr val="767171"/>
                </a:solidFill>
                <a:latin typeface="Calibri"/>
                <a:ea typeface="DejaVu Sans"/>
              </a:rPr>
              <a:t>Gathering</a:t>
            </a:r>
            <a:endParaRPr b="0" lang="en-US" sz="3200" spc="-1" strike="noStrike">
              <a:latin typeface="Arial"/>
            </a:endParaRPr>
          </a:p>
        </p:txBody>
      </p:sp>
      <p:sp>
        <p:nvSpPr>
          <p:cNvPr id="414" name="CustomShape 4"/>
          <p:cNvSpPr/>
          <p:nvPr/>
        </p:nvSpPr>
        <p:spPr>
          <a:xfrm>
            <a:off x="8614080" y="2871360"/>
            <a:ext cx="2266920" cy="6364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3200" spc="-1" strike="noStrike">
                <a:solidFill>
                  <a:srgbClr val="767171"/>
                </a:solidFill>
                <a:latin typeface="Calibri"/>
                <a:ea typeface="DejaVu Sans"/>
              </a:rPr>
              <a:t>Email</a:t>
            </a:r>
            <a:endParaRPr b="0" lang="en-US" sz="3200" spc="-1" strike="noStrike">
              <a:latin typeface="Arial"/>
            </a:endParaRPr>
          </a:p>
        </p:txBody>
      </p:sp>
      <p:pic>
        <p:nvPicPr>
          <p:cNvPr id="415" name="Picture 25" descr=""/>
          <p:cNvPicPr/>
          <p:nvPr/>
        </p:nvPicPr>
        <p:blipFill>
          <a:blip r:embed="rId5"/>
          <a:stretch/>
        </p:blipFill>
        <p:spPr>
          <a:xfrm>
            <a:off x="974160" y="4872240"/>
            <a:ext cx="876240" cy="947160"/>
          </a:xfrm>
          <a:prstGeom prst="rect">
            <a:avLst/>
          </a:prstGeom>
          <a:ln>
            <a:noFill/>
          </a:ln>
        </p:spPr>
      </p:pic>
      <p:pic>
        <p:nvPicPr>
          <p:cNvPr id="416" name="Picture 26" descr=""/>
          <p:cNvPicPr/>
          <p:nvPr/>
        </p:nvPicPr>
        <p:blipFill>
          <a:blip r:embed="rId6"/>
          <a:stretch/>
        </p:blipFill>
        <p:spPr>
          <a:xfrm>
            <a:off x="2197080" y="4890240"/>
            <a:ext cx="755280" cy="846000"/>
          </a:xfrm>
          <a:prstGeom prst="rect">
            <a:avLst/>
          </a:prstGeom>
          <a:ln>
            <a:noFill/>
          </a:ln>
        </p:spPr>
      </p:pic>
      <p:sp>
        <p:nvSpPr>
          <p:cNvPr id="417" name="CustomShape 5"/>
          <p:cNvSpPr/>
          <p:nvPr/>
        </p:nvSpPr>
        <p:spPr>
          <a:xfrm>
            <a:off x="6805800" y="4102920"/>
            <a:ext cx="1283040" cy="711360"/>
          </a:xfrm>
          <a:prstGeom prst="rightArrow">
            <a:avLst>
              <a:gd name="adj1" fmla="val 50000"/>
              <a:gd name="adj2" fmla="val 50000"/>
            </a:avLst>
          </a:prstGeom>
          <a:solidFill>
            <a:srgbClr val="3486d9"/>
          </a:solidFill>
          <a:ln w="9360">
            <a:solidFill>
              <a:schemeClr val="tx1"/>
            </a:solidFill>
            <a:round/>
          </a:ln>
        </p:spPr>
        <p:style>
          <a:lnRef idx="0"/>
          <a:fillRef idx="0"/>
          <a:effectRef idx="0"/>
          <a:fontRef idx="minor"/>
        </p:style>
      </p:sp>
      <p:sp>
        <p:nvSpPr>
          <p:cNvPr id="418" name="CustomShape 6"/>
          <p:cNvSpPr/>
          <p:nvPr/>
        </p:nvSpPr>
        <p:spPr>
          <a:xfrm>
            <a:off x="3455280" y="4147920"/>
            <a:ext cx="1283040" cy="620640"/>
          </a:xfrm>
          <a:prstGeom prst="rightArrow">
            <a:avLst>
              <a:gd name="adj1" fmla="val 50000"/>
              <a:gd name="adj2" fmla="val 50000"/>
            </a:avLst>
          </a:prstGeom>
          <a:solidFill>
            <a:srgbClr val="3486d9"/>
          </a:solidFill>
          <a:ln w="9360">
            <a:solidFill>
              <a:schemeClr val="tx1"/>
            </a:solidFill>
            <a:round/>
          </a:ln>
        </p:spPr>
        <p:style>
          <a:lnRef idx="0"/>
          <a:fillRef idx="0"/>
          <a:effectRef idx="0"/>
          <a:fontRef idx="minor"/>
        </p:style>
      </p:sp>
      <p:pic>
        <p:nvPicPr>
          <p:cNvPr id="419" name="Picture 4" descr=""/>
          <p:cNvPicPr/>
          <p:nvPr/>
        </p:nvPicPr>
        <p:blipFill>
          <a:blip r:embed="rId7"/>
          <a:stretch/>
        </p:blipFill>
        <p:spPr>
          <a:xfrm>
            <a:off x="10035000" y="4310640"/>
            <a:ext cx="859680" cy="963000"/>
          </a:xfrm>
          <a:prstGeom prst="rect">
            <a:avLst/>
          </a:prstGeom>
          <a:ln>
            <a:noFill/>
          </a:ln>
        </p:spPr>
      </p:pic>
      <p:pic>
        <p:nvPicPr>
          <p:cNvPr id="420" name="Picture 14" descr=""/>
          <p:cNvPicPr/>
          <p:nvPr/>
        </p:nvPicPr>
        <p:blipFill>
          <a:blip r:embed="rId8"/>
          <a:stretch/>
        </p:blipFill>
        <p:spPr>
          <a:xfrm>
            <a:off x="9551880" y="3810240"/>
            <a:ext cx="606960" cy="679680"/>
          </a:xfrm>
          <a:prstGeom prst="rect">
            <a:avLst/>
          </a:prstGeom>
          <a:ln>
            <a:noFill/>
          </a:ln>
        </p:spPr>
      </p:pic>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CustomShape 1"/>
          <p:cNvSpPr/>
          <p:nvPr/>
        </p:nvSpPr>
        <p:spPr>
          <a:xfrm>
            <a:off x="761040" y="299520"/>
            <a:ext cx="10280160" cy="1136160"/>
          </a:xfrm>
          <a:prstGeom prst="rect">
            <a:avLst/>
          </a:prstGeom>
          <a:noFill/>
          <a:ln>
            <a:noFill/>
          </a:ln>
        </p:spPr>
        <p:style>
          <a:lnRef idx="0"/>
          <a:fillRef idx="0"/>
          <a:effectRef idx="0"/>
          <a:fontRef idx="minor"/>
        </p:style>
        <p:txBody>
          <a:bodyPr lIns="90000" rIns="90000" tIns="45000" bIns="45000" anchor="ctr"/>
          <a:p>
            <a:pPr>
              <a:lnSpc>
                <a:spcPct val="90000"/>
              </a:lnSpc>
            </a:pPr>
            <a:r>
              <a:rPr b="0" lang="en-US" sz="4800" spc="-1" strike="noStrike">
                <a:solidFill>
                  <a:srgbClr val="000000"/>
                </a:solidFill>
                <a:latin typeface="Calibri Light"/>
              </a:rPr>
              <a:t>Information gathering</a:t>
            </a:r>
            <a:endParaRPr b="0" lang="en-US" sz="4800" spc="-1" strike="noStrike">
              <a:latin typeface="Arial"/>
            </a:endParaRPr>
          </a:p>
        </p:txBody>
      </p:sp>
      <p:pic>
        <p:nvPicPr>
          <p:cNvPr id="422" name="Picture 2" descr=""/>
          <p:cNvPicPr/>
          <p:nvPr/>
        </p:nvPicPr>
        <p:blipFill>
          <a:blip r:embed="rId1"/>
          <a:stretch/>
        </p:blipFill>
        <p:spPr>
          <a:xfrm>
            <a:off x="6505200" y="4113000"/>
            <a:ext cx="2904840" cy="709200"/>
          </a:xfrm>
          <a:prstGeom prst="rect">
            <a:avLst/>
          </a:prstGeom>
          <a:ln>
            <a:noFill/>
          </a:ln>
        </p:spPr>
      </p:pic>
      <p:pic>
        <p:nvPicPr>
          <p:cNvPr id="423" name="Picture 3" descr=""/>
          <p:cNvPicPr/>
          <p:nvPr/>
        </p:nvPicPr>
        <p:blipFill>
          <a:blip r:embed="rId2"/>
          <a:stretch/>
        </p:blipFill>
        <p:spPr>
          <a:xfrm>
            <a:off x="5651640" y="1647360"/>
            <a:ext cx="2089440" cy="2372400"/>
          </a:xfrm>
          <a:prstGeom prst="rect">
            <a:avLst/>
          </a:prstGeom>
          <a:ln>
            <a:noFill/>
          </a:ln>
        </p:spPr>
      </p:pic>
      <p:pic>
        <p:nvPicPr>
          <p:cNvPr id="424" name="Picture 5" descr=""/>
          <p:cNvPicPr/>
          <p:nvPr/>
        </p:nvPicPr>
        <p:blipFill>
          <a:blip r:embed="rId3"/>
          <a:stretch/>
        </p:blipFill>
        <p:spPr>
          <a:xfrm>
            <a:off x="8071200" y="2064240"/>
            <a:ext cx="1243080" cy="1392480"/>
          </a:xfrm>
          <a:prstGeom prst="rect">
            <a:avLst/>
          </a:prstGeom>
          <a:ln>
            <a:noFill/>
          </a:ln>
        </p:spPr>
      </p:pic>
      <p:pic>
        <p:nvPicPr>
          <p:cNvPr id="425" name="Picture 7" descr=""/>
          <p:cNvPicPr/>
          <p:nvPr/>
        </p:nvPicPr>
        <p:blipFill>
          <a:blip r:embed="rId4"/>
          <a:stretch/>
        </p:blipFill>
        <p:spPr>
          <a:xfrm>
            <a:off x="1267560" y="1647360"/>
            <a:ext cx="2323440" cy="1616040"/>
          </a:xfrm>
          <a:prstGeom prst="rect">
            <a:avLst/>
          </a:prstGeom>
          <a:ln>
            <a:noFill/>
          </a:ln>
        </p:spPr>
      </p:pic>
      <p:pic>
        <p:nvPicPr>
          <p:cNvPr id="426" name="Picture 8" descr=""/>
          <p:cNvPicPr/>
          <p:nvPr/>
        </p:nvPicPr>
        <p:blipFill>
          <a:blip r:embed="rId5"/>
          <a:stretch/>
        </p:blipFill>
        <p:spPr>
          <a:xfrm>
            <a:off x="2840400" y="4718520"/>
            <a:ext cx="1668600" cy="1243440"/>
          </a:xfrm>
          <a:prstGeom prst="rect">
            <a:avLst/>
          </a:prstGeom>
          <a:ln>
            <a:noFill/>
          </a:ln>
        </p:spPr>
      </p:pic>
      <p:pic>
        <p:nvPicPr>
          <p:cNvPr id="427" name="Picture 9" descr=""/>
          <p:cNvPicPr/>
          <p:nvPr/>
        </p:nvPicPr>
        <p:blipFill>
          <a:blip r:embed="rId6"/>
          <a:stretch/>
        </p:blipFill>
        <p:spPr>
          <a:xfrm>
            <a:off x="937080" y="4468320"/>
            <a:ext cx="1379160" cy="1544760"/>
          </a:xfrm>
          <a:prstGeom prst="rect">
            <a:avLst/>
          </a:prstGeom>
          <a:ln>
            <a:noFill/>
          </a:ln>
        </p:spPr>
      </p:pic>
      <p:pic>
        <p:nvPicPr>
          <p:cNvPr id="428" name="Picture 2" descr=""/>
          <p:cNvPicPr/>
          <p:nvPr/>
        </p:nvPicPr>
        <p:blipFill>
          <a:blip r:embed="rId7"/>
          <a:stretch/>
        </p:blipFill>
        <p:spPr>
          <a:xfrm>
            <a:off x="3882960" y="1758960"/>
            <a:ext cx="1550160" cy="2001960"/>
          </a:xfrm>
          <a:prstGeom prst="rect">
            <a:avLst/>
          </a:prstGeom>
          <a:ln>
            <a:noFill/>
          </a:ln>
        </p:spPr>
      </p:pic>
      <p:pic>
        <p:nvPicPr>
          <p:cNvPr id="429" name="Picture 4" descr=""/>
          <p:cNvPicPr/>
          <p:nvPr/>
        </p:nvPicPr>
        <p:blipFill>
          <a:blip r:embed="rId8"/>
          <a:stretch/>
        </p:blipFill>
        <p:spPr>
          <a:xfrm>
            <a:off x="2091240" y="3039480"/>
            <a:ext cx="1498320" cy="1678320"/>
          </a:xfrm>
          <a:prstGeom prst="rect">
            <a:avLst/>
          </a:prstGeom>
          <a:ln>
            <a:noFill/>
          </a:ln>
        </p:spPr>
      </p:pic>
      <p:pic>
        <p:nvPicPr>
          <p:cNvPr id="430" name="Picture 10" descr=""/>
          <p:cNvPicPr/>
          <p:nvPr/>
        </p:nvPicPr>
        <p:blipFill>
          <a:blip r:embed="rId9"/>
          <a:stretch/>
        </p:blipFill>
        <p:spPr>
          <a:xfrm>
            <a:off x="4941360" y="4425120"/>
            <a:ext cx="1371600" cy="1536480"/>
          </a:xfrm>
          <a:prstGeom prst="rect">
            <a:avLst/>
          </a:prstGeom>
          <a:ln>
            <a:noFill/>
          </a:ln>
        </p:spPr>
      </p:pic>
      <p:pic>
        <p:nvPicPr>
          <p:cNvPr id="431" name="Picture 4" descr=""/>
          <p:cNvPicPr/>
          <p:nvPr/>
        </p:nvPicPr>
        <p:blipFill>
          <a:blip r:embed="rId10"/>
          <a:stretch/>
        </p:blipFill>
        <p:spPr>
          <a:xfrm>
            <a:off x="7018560" y="5788440"/>
            <a:ext cx="2433240" cy="571680"/>
          </a:xfrm>
          <a:prstGeom prst="rect">
            <a:avLst/>
          </a:prstGeom>
          <a:ln>
            <a:noFill/>
          </a:ln>
        </p:spPr>
      </p:pic>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58</TotalTime>
  <Application>LibreOffice/5.4.2.2$MacOSX_X86_64 LibreOffice_project/22b09f6418e8c2d508a9eaf86b2399209b0990f4</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2018-03-23T11:07:34Z</dcterms:created>
  <dc:creator/>
  <dc:description/>
  <dc:language>en-US</dc:language>
  <cp:lastModifiedBy/>
  <dcterms:modified xsi:type="dcterms:W3CDTF">2018-03-23T22:57:34Z</dcterms:modified>
  <cp:revision>6</cp:revision>
  <dc:subject/>
  <dc:title/>
</cp:coreProperties>
</file>